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64" r:id="rId4"/>
  </p:sldMasterIdLst>
  <p:notesMasterIdLst>
    <p:notesMasterId r:id="rId17"/>
  </p:notesMasterIdLst>
  <p:handoutMasterIdLst>
    <p:handoutMasterId r:id="rId18"/>
  </p:handoutMasterIdLst>
  <p:sldIdLst>
    <p:sldId id="256" r:id="rId5"/>
    <p:sldId id="262" r:id="rId6"/>
    <p:sldId id="267" r:id="rId7"/>
    <p:sldId id="263" r:id="rId8"/>
    <p:sldId id="264" r:id="rId9"/>
    <p:sldId id="265" r:id="rId10"/>
    <p:sldId id="268" r:id="rId11"/>
    <p:sldId id="269" r:id="rId12"/>
    <p:sldId id="271" r:id="rId13"/>
    <p:sldId id="270" r:id="rId14"/>
    <p:sldId id="260" r:id="rId15"/>
    <p:sldId id="26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8" autoAdjust="0"/>
    <p:restoredTop sz="94612" autoAdjust="0"/>
  </p:normalViewPr>
  <p:slideViewPr>
    <p:cSldViewPr snapToGrid="0">
      <p:cViewPr varScale="1">
        <p:scale>
          <a:sx n="74" d="100"/>
          <a:sy n="74" d="100"/>
        </p:scale>
        <p:origin x="180" y="56"/>
      </p:cViewPr>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5.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5.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5A9632-4EB0-4862-92FF-00CF01BE2205}" type="doc">
      <dgm:prSet loTypeId="urn:microsoft.com/office/officeart/2018/5/layout/IconCircleLabelList" loCatId="icon" qsTypeId="urn:microsoft.com/office/officeart/2005/8/quickstyle/simple1" qsCatId="simple" csTypeId="urn:microsoft.com/office/officeart/2018/5/colors/Iconchunking_coloredtext_accent0_3" csCatId="mainScheme" phldr="1"/>
      <dgm:spPr/>
    </dgm:pt>
    <dgm:pt modelId="{5D3F0ED0-2EB6-453D-BE4B-4BBCD8987238}">
      <dgm:prSet phldrT="[Text]"/>
      <dgm:spPr/>
      <dgm:t>
        <a:bodyPr/>
        <a:lstStyle/>
        <a:p>
          <a:pPr>
            <a:lnSpc>
              <a:spcPct val="100000"/>
            </a:lnSpc>
            <a:defRPr cap="all"/>
          </a:pPr>
          <a:r>
            <a:rPr lang="en-US" dirty="0" smtClean="0"/>
            <a:t>time</a:t>
          </a:r>
          <a:endParaRPr lang="en-US" dirty="0"/>
        </a:p>
      </dgm:t>
    </dgm:pt>
    <dgm:pt modelId="{D6F3F8CC-AE84-4149-B520-1874B1B79F46}" type="parTrans" cxnId="{DC7A4FA1-590E-402E-B3C9-432D9D9BC84E}">
      <dgm:prSet/>
      <dgm:spPr/>
      <dgm:t>
        <a:bodyPr/>
        <a:lstStyle/>
        <a:p>
          <a:endParaRPr lang="en-US"/>
        </a:p>
      </dgm:t>
    </dgm:pt>
    <dgm:pt modelId="{2E2BF50E-B394-4636-BF63-257039995E33}" type="sibTrans" cxnId="{DC7A4FA1-590E-402E-B3C9-432D9D9BC84E}">
      <dgm:prSet/>
      <dgm:spPr/>
      <dgm:t>
        <a:bodyPr/>
        <a:lstStyle/>
        <a:p>
          <a:endParaRPr lang="en-US"/>
        </a:p>
      </dgm:t>
    </dgm:pt>
    <dgm:pt modelId="{00C4C7D7-43FB-4C62-B653-0BAA02E17855}">
      <dgm:prSet phldrT="[Text]"/>
      <dgm:spPr/>
      <dgm:t>
        <a:bodyPr/>
        <a:lstStyle/>
        <a:p>
          <a:pPr>
            <a:lnSpc>
              <a:spcPct val="100000"/>
            </a:lnSpc>
            <a:defRPr cap="all"/>
          </a:pPr>
          <a:r>
            <a:rPr lang="en-US" dirty="0" smtClean="0"/>
            <a:t>accuracy</a:t>
          </a:r>
          <a:endParaRPr lang="en-US" dirty="0"/>
        </a:p>
      </dgm:t>
    </dgm:pt>
    <dgm:pt modelId="{D3913AE7-4A70-4B94-8990-85FA8AA36E6B}" type="parTrans" cxnId="{6013628C-81BE-42D0-96B9-999F0382D570}">
      <dgm:prSet/>
      <dgm:spPr/>
      <dgm:t>
        <a:bodyPr/>
        <a:lstStyle/>
        <a:p>
          <a:endParaRPr lang="en-US"/>
        </a:p>
      </dgm:t>
    </dgm:pt>
    <dgm:pt modelId="{26407BAA-24CA-40B6-A34E-07DAAD20ECB5}" type="sibTrans" cxnId="{6013628C-81BE-42D0-96B9-999F0382D570}">
      <dgm:prSet/>
      <dgm:spPr/>
      <dgm:t>
        <a:bodyPr/>
        <a:lstStyle/>
        <a:p>
          <a:endParaRPr lang="en-US"/>
        </a:p>
      </dgm:t>
    </dgm:pt>
    <dgm:pt modelId="{BE3AF4B6-F5EC-44DF-9BDC-CB79D95FB3F4}">
      <dgm:prSet phldrT="[Text]"/>
      <dgm:spPr/>
      <dgm:t>
        <a:bodyPr/>
        <a:lstStyle/>
        <a:p>
          <a:pPr>
            <a:lnSpc>
              <a:spcPct val="100000"/>
            </a:lnSpc>
            <a:defRPr cap="all"/>
          </a:pPr>
          <a:r>
            <a:rPr lang="en-US" dirty="0" smtClean="0"/>
            <a:t>storage</a:t>
          </a:r>
          <a:endParaRPr lang="en-US" dirty="0"/>
        </a:p>
      </dgm:t>
    </dgm:pt>
    <dgm:pt modelId="{5DC69E6B-E902-4549-ACA2-C87487FCD048}" type="parTrans" cxnId="{8059B95D-5238-487F-9EF9-DC508342BA71}">
      <dgm:prSet/>
      <dgm:spPr/>
      <dgm:t>
        <a:bodyPr/>
        <a:lstStyle/>
        <a:p>
          <a:endParaRPr lang="en-US"/>
        </a:p>
      </dgm:t>
    </dgm:pt>
    <dgm:pt modelId="{3B148F1D-FDFC-4CDA-B894-16E41EDC0348}" type="sibTrans" cxnId="{8059B95D-5238-487F-9EF9-DC508342BA71}">
      <dgm:prSet/>
      <dgm:spPr/>
      <dgm:t>
        <a:bodyPr/>
        <a:lstStyle/>
        <a:p>
          <a:endParaRPr lang="en-US"/>
        </a:p>
      </dgm:t>
    </dgm:pt>
    <dgm:pt modelId="{8113D328-D741-4546-88EE-270C594CD2B6}" type="pres">
      <dgm:prSet presAssocID="{D75A9632-4EB0-4862-92FF-00CF01BE2205}" presName="root" presStyleCnt="0">
        <dgm:presLayoutVars>
          <dgm:dir/>
          <dgm:resizeHandles val="exact"/>
        </dgm:presLayoutVars>
      </dgm:prSet>
      <dgm:spPr/>
    </dgm:pt>
    <dgm:pt modelId="{913FCFA9-E236-460B-9323-77A748DA63FA}" type="pres">
      <dgm:prSet presAssocID="{5D3F0ED0-2EB6-453D-BE4B-4BBCD8987238}" presName="compNode" presStyleCnt="0"/>
      <dgm:spPr/>
    </dgm:pt>
    <dgm:pt modelId="{5CEC2045-19E5-4586-8A82-0ED5BA73E61C}" type="pres">
      <dgm:prSet presAssocID="{5D3F0ED0-2EB6-453D-BE4B-4BBCD8987238}" presName="iconBgRect" presStyleLbl="bgShp" presStyleIdx="0" presStyleCnt="3"/>
      <dgm:spPr/>
    </dgm:pt>
    <dgm:pt modelId="{AE752F1E-D28D-45DC-8754-597002C8C39B}" type="pres">
      <dgm:prSet presAssocID="{5D3F0ED0-2EB6-453D-BE4B-4BBCD898723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Thought bubble"/>
        </a:ext>
      </dgm:extLst>
    </dgm:pt>
    <dgm:pt modelId="{917D6720-883B-4B00-981C-9A29F036F4D1}" type="pres">
      <dgm:prSet presAssocID="{5D3F0ED0-2EB6-453D-BE4B-4BBCD8987238}" presName="spaceRect" presStyleCnt="0"/>
      <dgm:spPr/>
    </dgm:pt>
    <dgm:pt modelId="{0B6BA5DE-E17F-4226-899C-67B474FE383C}" type="pres">
      <dgm:prSet presAssocID="{5D3F0ED0-2EB6-453D-BE4B-4BBCD8987238}" presName="textRect" presStyleLbl="revTx" presStyleIdx="0" presStyleCnt="3">
        <dgm:presLayoutVars>
          <dgm:chMax val="1"/>
          <dgm:chPref val="1"/>
        </dgm:presLayoutVars>
      </dgm:prSet>
      <dgm:spPr/>
      <dgm:t>
        <a:bodyPr/>
        <a:lstStyle/>
        <a:p>
          <a:endParaRPr lang="en-US"/>
        </a:p>
      </dgm:t>
    </dgm:pt>
    <dgm:pt modelId="{EE2788FC-712A-428D-8CA5-41AC46958FD3}" type="pres">
      <dgm:prSet presAssocID="{2E2BF50E-B394-4636-BF63-257039995E33}" presName="sibTrans" presStyleCnt="0"/>
      <dgm:spPr/>
    </dgm:pt>
    <dgm:pt modelId="{D6DBCA18-2696-4B56-A4FE-B5BD7EC6131C}" type="pres">
      <dgm:prSet presAssocID="{00C4C7D7-43FB-4C62-B653-0BAA02E17855}" presName="compNode" presStyleCnt="0"/>
      <dgm:spPr/>
    </dgm:pt>
    <dgm:pt modelId="{64207C47-3A14-45CE-AEBB-950AA7CB587D}" type="pres">
      <dgm:prSet presAssocID="{00C4C7D7-43FB-4C62-B653-0BAA02E17855}" presName="iconBgRect" presStyleLbl="bgShp" presStyleIdx="1" presStyleCnt="3"/>
      <dgm:spPr/>
    </dgm:pt>
    <dgm:pt modelId="{DD1D6C1E-CBFF-474F-8D9C-E7009CFCAC74}" type="pres">
      <dgm:prSet presAssocID="{00C4C7D7-43FB-4C62-B653-0BAA02E1785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Pencil"/>
        </a:ext>
      </dgm:extLst>
    </dgm:pt>
    <dgm:pt modelId="{BDABE61C-80C0-4F1C-8D92-6CBC4FD7D160}" type="pres">
      <dgm:prSet presAssocID="{00C4C7D7-43FB-4C62-B653-0BAA02E17855}" presName="spaceRect" presStyleCnt="0"/>
      <dgm:spPr/>
    </dgm:pt>
    <dgm:pt modelId="{9A6D43D9-B46C-4A8E-8FA0-7728BC4D62CD}" type="pres">
      <dgm:prSet presAssocID="{00C4C7D7-43FB-4C62-B653-0BAA02E17855}" presName="textRect" presStyleLbl="revTx" presStyleIdx="1" presStyleCnt="3">
        <dgm:presLayoutVars>
          <dgm:chMax val="1"/>
          <dgm:chPref val="1"/>
        </dgm:presLayoutVars>
      </dgm:prSet>
      <dgm:spPr/>
      <dgm:t>
        <a:bodyPr/>
        <a:lstStyle/>
        <a:p>
          <a:endParaRPr lang="en-US"/>
        </a:p>
      </dgm:t>
    </dgm:pt>
    <dgm:pt modelId="{3E7BD38E-9180-4737-B221-F6C5581EC0AC}" type="pres">
      <dgm:prSet presAssocID="{26407BAA-24CA-40B6-A34E-07DAAD20ECB5}" presName="sibTrans" presStyleCnt="0"/>
      <dgm:spPr/>
    </dgm:pt>
    <dgm:pt modelId="{63F93E96-1801-4AD9-B896-6FF6EE228279}" type="pres">
      <dgm:prSet presAssocID="{BE3AF4B6-F5EC-44DF-9BDC-CB79D95FB3F4}" presName="compNode" presStyleCnt="0"/>
      <dgm:spPr/>
    </dgm:pt>
    <dgm:pt modelId="{41A1C510-2DCF-44FA-87F3-8423FF19B3AE}" type="pres">
      <dgm:prSet presAssocID="{BE3AF4B6-F5EC-44DF-9BDC-CB79D95FB3F4}" presName="iconBgRect" presStyleLbl="bgShp" presStyleIdx="2" presStyleCnt="3"/>
      <dgm:spPr/>
    </dgm:pt>
    <dgm:pt modelId="{E15247F8-AB47-4E92-BDC5-412B72189390}" type="pres">
      <dgm:prSet presAssocID="{BE3AF4B6-F5EC-44DF-9BDC-CB79D95FB3F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Tools"/>
        </a:ext>
      </dgm:extLst>
    </dgm:pt>
    <dgm:pt modelId="{6921A4A6-2E31-4E00-87B8-F9FF92E32385}" type="pres">
      <dgm:prSet presAssocID="{BE3AF4B6-F5EC-44DF-9BDC-CB79D95FB3F4}" presName="spaceRect" presStyleCnt="0"/>
      <dgm:spPr/>
    </dgm:pt>
    <dgm:pt modelId="{C0AFD7ED-7EA4-4F7B-9F57-8E3622F21CDA}" type="pres">
      <dgm:prSet presAssocID="{BE3AF4B6-F5EC-44DF-9BDC-CB79D95FB3F4}" presName="textRect" presStyleLbl="revTx" presStyleIdx="2" presStyleCnt="3">
        <dgm:presLayoutVars>
          <dgm:chMax val="1"/>
          <dgm:chPref val="1"/>
        </dgm:presLayoutVars>
      </dgm:prSet>
      <dgm:spPr/>
      <dgm:t>
        <a:bodyPr/>
        <a:lstStyle/>
        <a:p>
          <a:endParaRPr lang="en-US"/>
        </a:p>
      </dgm:t>
    </dgm:pt>
  </dgm:ptLst>
  <dgm:cxnLst>
    <dgm:cxn modelId="{8059B95D-5238-487F-9EF9-DC508342BA71}" srcId="{D75A9632-4EB0-4862-92FF-00CF01BE2205}" destId="{BE3AF4B6-F5EC-44DF-9BDC-CB79D95FB3F4}" srcOrd="2" destOrd="0" parTransId="{5DC69E6B-E902-4549-ACA2-C87487FCD048}" sibTransId="{3B148F1D-FDFC-4CDA-B894-16E41EDC0348}"/>
    <dgm:cxn modelId="{66708CE2-9EFF-43B2-BC5C-8CB49923FB20}" type="presOf" srcId="{00C4C7D7-43FB-4C62-B653-0BAA02E17855}" destId="{9A6D43D9-B46C-4A8E-8FA0-7728BC4D62CD}" srcOrd="0" destOrd="0" presId="urn:microsoft.com/office/officeart/2018/5/layout/IconCircleLabelList"/>
    <dgm:cxn modelId="{DC7A4FA1-590E-402E-B3C9-432D9D9BC84E}" srcId="{D75A9632-4EB0-4862-92FF-00CF01BE2205}" destId="{5D3F0ED0-2EB6-453D-BE4B-4BBCD8987238}" srcOrd="0" destOrd="0" parTransId="{D6F3F8CC-AE84-4149-B520-1874B1B79F46}" sibTransId="{2E2BF50E-B394-4636-BF63-257039995E33}"/>
    <dgm:cxn modelId="{D0ACC338-D34E-44DB-B0C0-C03DE22E9A8B}" type="presOf" srcId="{D75A9632-4EB0-4862-92FF-00CF01BE2205}" destId="{8113D328-D741-4546-88EE-270C594CD2B6}" srcOrd="0" destOrd="0" presId="urn:microsoft.com/office/officeart/2018/5/layout/IconCircleLabelList"/>
    <dgm:cxn modelId="{6013628C-81BE-42D0-96B9-999F0382D570}" srcId="{D75A9632-4EB0-4862-92FF-00CF01BE2205}" destId="{00C4C7D7-43FB-4C62-B653-0BAA02E17855}" srcOrd="1" destOrd="0" parTransId="{D3913AE7-4A70-4B94-8990-85FA8AA36E6B}" sibTransId="{26407BAA-24CA-40B6-A34E-07DAAD20ECB5}"/>
    <dgm:cxn modelId="{4021B1CA-1CAA-490C-847E-7F8BC81ED16E}" type="presOf" srcId="{5D3F0ED0-2EB6-453D-BE4B-4BBCD8987238}" destId="{0B6BA5DE-E17F-4226-899C-67B474FE383C}" srcOrd="0" destOrd="0" presId="urn:microsoft.com/office/officeart/2018/5/layout/IconCircleLabelList"/>
    <dgm:cxn modelId="{BADB28D8-F92E-4EEE-BCC3-74945763BCFD}" type="presOf" srcId="{BE3AF4B6-F5EC-44DF-9BDC-CB79D95FB3F4}" destId="{C0AFD7ED-7EA4-4F7B-9F57-8E3622F21CDA}" srcOrd="0" destOrd="0" presId="urn:microsoft.com/office/officeart/2018/5/layout/IconCircleLabelList"/>
    <dgm:cxn modelId="{7CF129E7-6629-483E-B315-D03090FF6F31}" type="presParOf" srcId="{8113D328-D741-4546-88EE-270C594CD2B6}" destId="{913FCFA9-E236-460B-9323-77A748DA63FA}" srcOrd="0" destOrd="0" presId="urn:microsoft.com/office/officeart/2018/5/layout/IconCircleLabelList"/>
    <dgm:cxn modelId="{C893487F-8A41-441B-85D1-10B59AC7EFC2}" type="presParOf" srcId="{913FCFA9-E236-460B-9323-77A748DA63FA}" destId="{5CEC2045-19E5-4586-8A82-0ED5BA73E61C}" srcOrd="0" destOrd="0" presId="urn:microsoft.com/office/officeart/2018/5/layout/IconCircleLabelList"/>
    <dgm:cxn modelId="{9493DB11-8AC7-4994-8180-FEA32682E8A6}" type="presParOf" srcId="{913FCFA9-E236-460B-9323-77A748DA63FA}" destId="{AE752F1E-D28D-45DC-8754-597002C8C39B}" srcOrd="1" destOrd="0" presId="urn:microsoft.com/office/officeart/2018/5/layout/IconCircleLabelList"/>
    <dgm:cxn modelId="{C0B78EF1-BA5C-48D6-B7A8-0E419C5B83BB}" type="presParOf" srcId="{913FCFA9-E236-460B-9323-77A748DA63FA}" destId="{917D6720-883B-4B00-981C-9A29F036F4D1}" srcOrd="2" destOrd="0" presId="urn:microsoft.com/office/officeart/2018/5/layout/IconCircleLabelList"/>
    <dgm:cxn modelId="{95400945-5457-4F8D-B27B-8DAA221B8F76}" type="presParOf" srcId="{913FCFA9-E236-460B-9323-77A748DA63FA}" destId="{0B6BA5DE-E17F-4226-899C-67B474FE383C}" srcOrd="3" destOrd="0" presId="urn:microsoft.com/office/officeart/2018/5/layout/IconCircleLabelList"/>
    <dgm:cxn modelId="{2583B2E9-F83F-40E4-8125-FA35D7F89EBF}" type="presParOf" srcId="{8113D328-D741-4546-88EE-270C594CD2B6}" destId="{EE2788FC-712A-428D-8CA5-41AC46958FD3}" srcOrd="1" destOrd="0" presId="urn:microsoft.com/office/officeart/2018/5/layout/IconCircleLabelList"/>
    <dgm:cxn modelId="{A82C2822-6BC3-4221-9423-13255F3103ED}" type="presParOf" srcId="{8113D328-D741-4546-88EE-270C594CD2B6}" destId="{D6DBCA18-2696-4B56-A4FE-B5BD7EC6131C}" srcOrd="2" destOrd="0" presId="urn:microsoft.com/office/officeart/2018/5/layout/IconCircleLabelList"/>
    <dgm:cxn modelId="{986C60FF-8C76-4BF1-A3EA-2F6CF6D6DD27}" type="presParOf" srcId="{D6DBCA18-2696-4B56-A4FE-B5BD7EC6131C}" destId="{64207C47-3A14-45CE-AEBB-950AA7CB587D}" srcOrd="0" destOrd="0" presId="urn:microsoft.com/office/officeart/2018/5/layout/IconCircleLabelList"/>
    <dgm:cxn modelId="{16F34F05-D9BE-41AB-9B85-84F22C102E50}" type="presParOf" srcId="{D6DBCA18-2696-4B56-A4FE-B5BD7EC6131C}" destId="{DD1D6C1E-CBFF-474F-8D9C-E7009CFCAC74}" srcOrd="1" destOrd="0" presId="urn:microsoft.com/office/officeart/2018/5/layout/IconCircleLabelList"/>
    <dgm:cxn modelId="{FA4A0BFF-0F81-4ABF-A81E-0360A70CEEC2}" type="presParOf" srcId="{D6DBCA18-2696-4B56-A4FE-B5BD7EC6131C}" destId="{BDABE61C-80C0-4F1C-8D92-6CBC4FD7D160}" srcOrd="2" destOrd="0" presId="urn:microsoft.com/office/officeart/2018/5/layout/IconCircleLabelList"/>
    <dgm:cxn modelId="{BC5B2FC4-BD89-4A19-9550-6C188CBC13C2}" type="presParOf" srcId="{D6DBCA18-2696-4B56-A4FE-B5BD7EC6131C}" destId="{9A6D43D9-B46C-4A8E-8FA0-7728BC4D62CD}" srcOrd="3" destOrd="0" presId="urn:microsoft.com/office/officeart/2018/5/layout/IconCircleLabelList"/>
    <dgm:cxn modelId="{B6BDF174-470E-4421-8692-4400B1289ADC}" type="presParOf" srcId="{8113D328-D741-4546-88EE-270C594CD2B6}" destId="{3E7BD38E-9180-4737-B221-F6C5581EC0AC}" srcOrd="3" destOrd="0" presId="urn:microsoft.com/office/officeart/2018/5/layout/IconCircleLabelList"/>
    <dgm:cxn modelId="{2976A194-191F-4B16-99FF-652EAED42E5E}" type="presParOf" srcId="{8113D328-D741-4546-88EE-270C594CD2B6}" destId="{63F93E96-1801-4AD9-B896-6FF6EE228279}" srcOrd="4" destOrd="0" presId="urn:microsoft.com/office/officeart/2018/5/layout/IconCircleLabelList"/>
    <dgm:cxn modelId="{1A17D89A-CF17-4206-9DBF-64181ABF1582}" type="presParOf" srcId="{63F93E96-1801-4AD9-B896-6FF6EE228279}" destId="{41A1C510-2DCF-44FA-87F3-8423FF19B3AE}" srcOrd="0" destOrd="0" presId="urn:microsoft.com/office/officeart/2018/5/layout/IconCircleLabelList"/>
    <dgm:cxn modelId="{673FA7D1-B008-48ED-8464-57A36C5CCAFF}" type="presParOf" srcId="{63F93E96-1801-4AD9-B896-6FF6EE228279}" destId="{E15247F8-AB47-4E92-BDC5-412B72189390}" srcOrd="1" destOrd="0" presId="urn:microsoft.com/office/officeart/2018/5/layout/IconCircleLabelList"/>
    <dgm:cxn modelId="{2E706CD7-D43C-421C-883E-4D819944775C}" type="presParOf" srcId="{63F93E96-1801-4AD9-B896-6FF6EE228279}" destId="{6921A4A6-2E31-4E00-87B8-F9FF92E32385}" srcOrd="2" destOrd="0" presId="urn:microsoft.com/office/officeart/2018/5/layout/IconCircleLabelList"/>
    <dgm:cxn modelId="{A11A9E27-1293-46D7-84D8-B4B0F8679536}" type="presParOf" srcId="{63F93E96-1801-4AD9-B896-6FF6EE228279}" destId="{C0AFD7ED-7EA4-4F7B-9F57-8E3622F21CDA}"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0FB2EE-4143-43D1-817A-9730FE873531}" type="doc">
      <dgm:prSet loTypeId="urn:microsoft.com/office/officeart/2005/8/layout/bProcess4" loCatId="process" qsTypeId="urn:microsoft.com/office/officeart/2005/8/quickstyle/simple5" qsCatId="simple" csTypeId="urn:microsoft.com/office/officeart/2005/8/colors/colorful3" csCatId="colorful" phldr="1"/>
      <dgm:spPr/>
      <dgm:t>
        <a:bodyPr/>
        <a:lstStyle/>
        <a:p>
          <a:endParaRPr lang="en-US"/>
        </a:p>
      </dgm:t>
    </dgm:pt>
    <dgm:pt modelId="{1A066BF7-810B-498E-9B71-4BE604C35145}">
      <dgm:prSet phldrT="[Text]"/>
      <dgm:spPr/>
      <dgm:t>
        <a:bodyPr/>
        <a:lstStyle/>
        <a:p>
          <a:r>
            <a:rPr lang="en-US" dirty="0" smtClean="0"/>
            <a:t>Post Operator will Input data</a:t>
          </a:r>
          <a:endParaRPr lang="en-US" dirty="0"/>
        </a:p>
      </dgm:t>
    </dgm:pt>
    <dgm:pt modelId="{551E2BC4-322B-4917-80F0-6F289DD131BD}" type="parTrans" cxnId="{87998FD1-A301-4733-9331-1795CC56534D}">
      <dgm:prSet/>
      <dgm:spPr/>
      <dgm:t>
        <a:bodyPr/>
        <a:lstStyle/>
        <a:p>
          <a:endParaRPr lang="en-US">
            <a:solidFill>
              <a:schemeClr val="tx1"/>
            </a:solidFill>
          </a:endParaRPr>
        </a:p>
      </dgm:t>
    </dgm:pt>
    <dgm:pt modelId="{BCD89840-710B-41CC-80E1-A699FA6BF644}" type="sibTrans" cxnId="{87998FD1-A301-4733-9331-1795CC56534D}">
      <dgm:prSet/>
      <dgm:spPr/>
      <dgm:t>
        <a:bodyPr/>
        <a:lstStyle/>
        <a:p>
          <a:endParaRPr lang="en-US">
            <a:solidFill>
              <a:schemeClr val="tx1"/>
            </a:solidFill>
          </a:endParaRPr>
        </a:p>
      </dgm:t>
    </dgm:pt>
    <dgm:pt modelId="{E577C89B-FE67-4FD5-B67B-A9D2B5CF35FB}">
      <dgm:prSet phldrT="[Text]"/>
      <dgm:spPr/>
      <dgm:t>
        <a:bodyPr/>
        <a:lstStyle/>
        <a:p>
          <a:r>
            <a:rPr lang="en-US" smtClean="0"/>
            <a:t>if the courier updates in storage</a:t>
          </a:r>
          <a:endParaRPr lang="en-US" dirty="0"/>
        </a:p>
      </dgm:t>
    </dgm:pt>
    <dgm:pt modelId="{C1215F53-183B-4576-9940-C093E9334C1D}" type="parTrans" cxnId="{1EF02D92-F5CE-4D6F-8A0D-BEE4E9168B61}">
      <dgm:prSet/>
      <dgm:spPr/>
      <dgm:t>
        <a:bodyPr/>
        <a:lstStyle/>
        <a:p>
          <a:endParaRPr lang="en-US">
            <a:solidFill>
              <a:schemeClr val="tx1"/>
            </a:solidFill>
          </a:endParaRPr>
        </a:p>
      </dgm:t>
    </dgm:pt>
    <dgm:pt modelId="{895F126D-CBF0-4835-ACDB-7CA05B5379BC}" type="sibTrans" cxnId="{1EF02D92-F5CE-4D6F-8A0D-BEE4E9168B61}">
      <dgm:prSet/>
      <dgm:spPr/>
      <dgm:t>
        <a:bodyPr/>
        <a:lstStyle/>
        <a:p>
          <a:endParaRPr lang="en-US">
            <a:solidFill>
              <a:schemeClr val="tx1"/>
            </a:solidFill>
          </a:endParaRPr>
        </a:p>
      </dgm:t>
    </dgm:pt>
    <dgm:pt modelId="{7DB892B2-0E0D-420C-B451-7722D28313F7}">
      <dgm:prSet phldrT="[Text]"/>
      <dgm:spPr/>
      <dgm:t>
        <a:bodyPr/>
        <a:lstStyle/>
        <a:p>
          <a:r>
            <a:rPr lang="en-US" dirty="0" smtClean="0"/>
            <a:t>Storage operator will scan data if there is a recipient of the goods coming</a:t>
          </a:r>
          <a:endParaRPr lang="en-US" dirty="0"/>
        </a:p>
      </dgm:t>
    </dgm:pt>
    <dgm:pt modelId="{76A5E238-62E3-48E2-B973-3966EC01419B}" type="parTrans" cxnId="{9C8D409F-E410-4D31-9461-8DF8B8961623}">
      <dgm:prSet/>
      <dgm:spPr/>
      <dgm:t>
        <a:bodyPr/>
        <a:lstStyle/>
        <a:p>
          <a:endParaRPr lang="en-US">
            <a:solidFill>
              <a:schemeClr val="tx1"/>
            </a:solidFill>
          </a:endParaRPr>
        </a:p>
      </dgm:t>
    </dgm:pt>
    <dgm:pt modelId="{5BF1F0BD-2C92-4CA1-93CD-3EA2E09F4EE2}" type="sibTrans" cxnId="{9C8D409F-E410-4D31-9461-8DF8B8961623}">
      <dgm:prSet/>
      <dgm:spPr/>
      <dgm:t>
        <a:bodyPr/>
        <a:lstStyle/>
        <a:p>
          <a:endParaRPr lang="en-US">
            <a:solidFill>
              <a:schemeClr val="tx1"/>
            </a:solidFill>
          </a:endParaRPr>
        </a:p>
      </dgm:t>
    </dgm:pt>
    <dgm:pt modelId="{C01ABB20-933C-4EC5-9988-581696BD4E37}">
      <dgm:prSet/>
      <dgm:spPr/>
      <dgm:t>
        <a:bodyPr/>
        <a:lstStyle/>
        <a:p>
          <a:r>
            <a:rPr lang="en-US" smtClean="0"/>
            <a:t>The courier runs the shipment</a:t>
          </a:r>
          <a:endParaRPr lang="en-US" dirty="0"/>
        </a:p>
      </dgm:t>
    </dgm:pt>
    <dgm:pt modelId="{F497A9A2-F9BC-4494-B379-C733FF5D5A8B}" type="parTrans" cxnId="{0863EA39-FCE1-4348-A05A-537FB167D37B}">
      <dgm:prSet/>
      <dgm:spPr/>
      <dgm:t>
        <a:bodyPr/>
        <a:lstStyle/>
        <a:p>
          <a:endParaRPr lang="en-US"/>
        </a:p>
      </dgm:t>
    </dgm:pt>
    <dgm:pt modelId="{53B79B68-6185-42EE-8F43-E352382EBC9B}" type="sibTrans" cxnId="{0863EA39-FCE1-4348-A05A-537FB167D37B}">
      <dgm:prSet/>
      <dgm:spPr/>
      <dgm:t>
        <a:bodyPr/>
        <a:lstStyle/>
        <a:p>
          <a:endParaRPr lang="en-US"/>
        </a:p>
      </dgm:t>
    </dgm:pt>
    <dgm:pt modelId="{3CF63F52-69B7-4F4A-BBFF-0BA78A8655CA}">
      <dgm:prSet/>
      <dgm:spPr/>
      <dgm:t>
        <a:bodyPr/>
        <a:lstStyle/>
        <a:p>
          <a:r>
            <a:rPr lang="en-US" smtClean="0"/>
            <a:t>Transaction updates by courier</a:t>
          </a:r>
          <a:endParaRPr lang="en-US" dirty="0"/>
        </a:p>
      </dgm:t>
    </dgm:pt>
    <dgm:pt modelId="{44D345E2-55B1-47CF-9074-029DF8955B60}" type="parTrans" cxnId="{566B3A5F-621D-4D47-9635-64EC9836A983}">
      <dgm:prSet/>
      <dgm:spPr/>
      <dgm:t>
        <a:bodyPr/>
        <a:lstStyle/>
        <a:p>
          <a:endParaRPr lang="en-US"/>
        </a:p>
      </dgm:t>
    </dgm:pt>
    <dgm:pt modelId="{4CB6D9B0-6328-4C80-A717-6802D8F45FBA}" type="sibTrans" cxnId="{566B3A5F-621D-4D47-9635-64EC9836A983}">
      <dgm:prSet/>
      <dgm:spPr/>
      <dgm:t>
        <a:bodyPr/>
        <a:lstStyle/>
        <a:p>
          <a:endParaRPr lang="en-US"/>
        </a:p>
      </dgm:t>
    </dgm:pt>
    <dgm:pt modelId="{EBF9343D-7187-4A52-8D02-AEF8C2516351}">
      <dgm:prSet/>
      <dgm:spPr/>
      <dgm:t>
        <a:bodyPr/>
        <a:lstStyle/>
        <a:p>
          <a:r>
            <a:rPr lang="en-US" dirty="0" smtClean="0"/>
            <a:t>Update in our storage or user address</a:t>
          </a:r>
          <a:endParaRPr lang="en-US" dirty="0"/>
        </a:p>
      </dgm:t>
    </dgm:pt>
    <dgm:pt modelId="{055E10C7-5993-46FD-87AD-5647B24EAAA4}" type="parTrans" cxnId="{201BC05E-6FAA-411A-9963-9A9800CBA0BD}">
      <dgm:prSet/>
      <dgm:spPr/>
      <dgm:t>
        <a:bodyPr/>
        <a:lstStyle/>
        <a:p>
          <a:endParaRPr lang="en-US"/>
        </a:p>
      </dgm:t>
    </dgm:pt>
    <dgm:pt modelId="{A41B042D-59B2-470A-BD09-9A15CB4A3389}" type="sibTrans" cxnId="{201BC05E-6FAA-411A-9963-9A9800CBA0BD}">
      <dgm:prSet/>
      <dgm:spPr/>
      <dgm:t>
        <a:bodyPr/>
        <a:lstStyle/>
        <a:p>
          <a:endParaRPr lang="en-US"/>
        </a:p>
      </dgm:t>
    </dgm:pt>
    <dgm:pt modelId="{E22D0B22-AAAD-4780-89CC-847BAD6F468F}" type="pres">
      <dgm:prSet presAssocID="{1F0FB2EE-4143-43D1-817A-9730FE873531}" presName="Name0" presStyleCnt="0">
        <dgm:presLayoutVars>
          <dgm:dir/>
          <dgm:resizeHandles/>
        </dgm:presLayoutVars>
      </dgm:prSet>
      <dgm:spPr/>
      <dgm:t>
        <a:bodyPr/>
        <a:lstStyle/>
        <a:p>
          <a:endParaRPr lang="en-US"/>
        </a:p>
      </dgm:t>
    </dgm:pt>
    <dgm:pt modelId="{4B311BFD-8EB7-46E9-A3B6-C5C47CFE6942}" type="pres">
      <dgm:prSet presAssocID="{1A066BF7-810B-498E-9B71-4BE604C35145}" presName="compNode" presStyleCnt="0"/>
      <dgm:spPr/>
      <dgm:t>
        <a:bodyPr/>
        <a:lstStyle/>
        <a:p>
          <a:endParaRPr lang="en-US"/>
        </a:p>
      </dgm:t>
    </dgm:pt>
    <dgm:pt modelId="{C8CF5390-16B5-4FC5-8640-64964D240785}" type="pres">
      <dgm:prSet presAssocID="{1A066BF7-810B-498E-9B71-4BE604C35145}" presName="dummyConnPt" presStyleCnt="0"/>
      <dgm:spPr/>
      <dgm:t>
        <a:bodyPr/>
        <a:lstStyle/>
        <a:p>
          <a:endParaRPr lang="en-US"/>
        </a:p>
      </dgm:t>
    </dgm:pt>
    <dgm:pt modelId="{4F4DBFEA-6993-43D2-8550-9C63128083EA}" type="pres">
      <dgm:prSet presAssocID="{1A066BF7-810B-498E-9B71-4BE604C35145}" presName="node" presStyleLbl="node1" presStyleIdx="0" presStyleCnt="6">
        <dgm:presLayoutVars>
          <dgm:bulletEnabled val="1"/>
        </dgm:presLayoutVars>
      </dgm:prSet>
      <dgm:spPr/>
      <dgm:t>
        <a:bodyPr/>
        <a:lstStyle/>
        <a:p>
          <a:endParaRPr lang="en-US"/>
        </a:p>
      </dgm:t>
    </dgm:pt>
    <dgm:pt modelId="{E28A262D-0B93-49C0-85A8-FF57875272C2}" type="pres">
      <dgm:prSet presAssocID="{BCD89840-710B-41CC-80E1-A699FA6BF644}" presName="sibTrans" presStyleLbl="bgSibTrans2D1" presStyleIdx="0" presStyleCnt="5"/>
      <dgm:spPr/>
      <dgm:t>
        <a:bodyPr/>
        <a:lstStyle/>
        <a:p>
          <a:endParaRPr lang="en-US"/>
        </a:p>
      </dgm:t>
    </dgm:pt>
    <dgm:pt modelId="{789F9CB5-4C2D-4B6E-838F-5D100B344D0C}" type="pres">
      <dgm:prSet presAssocID="{C01ABB20-933C-4EC5-9988-581696BD4E37}" presName="compNode" presStyleCnt="0"/>
      <dgm:spPr/>
      <dgm:t>
        <a:bodyPr/>
        <a:lstStyle/>
        <a:p>
          <a:endParaRPr lang="en-US"/>
        </a:p>
      </dgm:t>
    </dgm:pt>
    <dgm:pt modelId="{C6BC9837-F7BB-460D-926F-4A551E25C92C}" type="pres">
      <dgm:prSet presAssocID="{C01ABB20-933C-4EC5-9988-581696BD4E37}" presName="dummyConnPt" presStyleCnt="0"/>
      <dgm:spPr/>
      <dgm:t>
        <a:bodyPr/>
        <a:lstStyle/>
        <a:p>
          <a:endParaRPr lang="en-US"/>
        </a:p>
      </dgm:t>
    </dgm:pt>
    <dgm:pt modelId="{7D732EC5-E6F8-41F2-BFA9-003E6737A997}" type="pres">
      <dgm:prSet presAssocID="{C01ABB20-933C-4EC5-9988-581696BD4E37}" presName="node" presStyleLbl="node1" presStyleIdx="1" presStyleCnt="6">
        <dgm:presLayoutVars>
          <dgm:bulletEnabled val="1"/>
        </dgm:presLayoutVars>
      </dgm:prSet>
      <dgm:spPr/>
      <dgm:t>
        <a:bodyPr/>
        <a:lstStyle/>
        <a:p>
          <a:endParaRPr lang="en-US"/>
        </a:p>
      </dgm:t>
    </dgm:pt>
    <dgm:pt modelId="{BBDBF63F-A8C9-443F-98E3-FE68832FA7D8}" type="pres">
      <dgm:prSet presAssocID="{53B79B68-6185-42EE-8F43-E352382EBC9B}" presName="sibTrans" presStyleLbl="bgSibTrans2D1" presStyleIdx="1" presStyleCnt="5"/>
      <dgm:spPr/>
      <dgm:t>
        <a:bodyPr/>
        <a:lstStyle/>
        <a:p>
          <a:endParaRPr lang="en-US"/>
        </a:p>
      </dgm:t>
    </dgm:pt>
    <dgm:pt modelId="{636DD77B-6216-4FE2-BF9F-63D160421304}" type="pres">
      <dgm:prSet presAssocID="{3CF63F52-69B7-4F4A-BBFF-0BA78A8655CA}" presName="compNode" presStyleCnt="0"/>
      <dgm:spPr/>
      <dgm:t>
        <a:bodyPr/>
        <a:lstStyle/>
        <a:p>
          <a:endParaRPr lang="en-US"/>
        </a:p>
      </dgm:t>
    </dgm:pt>
    <dgm:pt modelId="{B6E1DCAE-83A3-419E-AA99-A8BA34AFF820}" type="pres">
      <dgm:prSet presAssocID="{3CF63F52-69B7-4F4A-BBFF-0BA78A8655CA}" presName="dummyConnPt" presStyleCnt="0"/>
      <dgm:spPr/>
      <dgm:t>
        <a:bodyPr/>
        <a:lstStyle/>
        <a:p>
          <a:endParaRPr lang="en-US"/>
        </a:p>
      </dgm:t>
    </dgm:pt>
    <dgm:pt modelId="{B709A71B-D6EA-4C5D-AB67-9031A6060C5C}" type="pres">
      <dgm:prSet presAssocID="{3CF63F52-69B7-4F4A-BBFF-0BA78A8655CA}" presName="node" presStyleLbl="node1" presStyleIdx="2" presStyleCnt="6">
        <dgm:presLayoutVars>
          <dgm:bulletEnabled val="1"/>
        </dgm:presLayoutVars>
      </dgm:prSet>
      <dgm:spPr/>
      <dgm:t>
        <a:bodyPr/>
        <a:lstStyle/>
        <a:p>
          <a:endParaRPr lang="en-US"/>
        </a:p>
      </dgm:t>
    </dgm:pt>
    <dgm:pt modelId="{9B506EAF-37F2-41DA-95C7-71689FE3A140}" type="pres">
      <dgm:prSet presAssocID="{4CB6D9B0-6328-4C80-A717-6802D8F45FBA}" presName="sibTrans" presStyleLbl="bgSibTrans2D1" presStyleIdx="2" presStyleCnt="5"/>
      <dgm:spPr/>
      <dgm:t>
        <a:bodyPr/>
        <a:lstStyle/>
        <a:p>
          <a:endParaRPr lang="en-US"/>
        </a:p>
      </dgm:t>
    </dgm:pt>
    <dgm:pt modelId="{C8F74CF9-9AC0-4D3C-B4E2-0CA818A7A88C}" type="pres">
      <dgm:prSet presAssocID="{EBF9343D-7187-4A52-8D02-AEF8C2516351}" presName="compNode" presStyleCnt="0"/>
      <dgm:spPr/>
      <dgm:t>
        <a:bodyPr/>
        <a:lstStyle/>
        <a:p>
          <a:endParaRPr lang="en-US"/>
        </a:p>
      </dgm:t>
    </dgm:pt>
    <dgm:pt modelId="{798A599A-46C6-4C17-8730-46E2D90ABF93}" type="pres">
      <dgm:prSet presAssocID="{EBF9343D-7187-4A52-8D02-AEF8C2516351}" presName="dummyConnPt" presStyleCnt="0"/>
      <dgm:spPr/>
      <dgm:t>
        <a:bodyPr/>
        <a:lstStyle/>
        <a:p>
          <a:endParaRPr lang="en-US"/>
        </a:p>
      </dgm:t>
    </dgm:pt>
    <dgm:pt modelId="{F6459BD3-51FE-49B9-B475-4FCDADF27976}" type="pres">
      <dgm:prSet presAssocID="{EBF9343D-7187-4A52-8D02-AEF8C2516351}" presName="node" presStyleLbl="node1" presStyleIdx="3" presStyleCnt="6">
        <dgm:presLayoutVars>
          <dgm:bulletEnabled val="1"/>
        </dgm:presLayoutVars>
      </dgm:prSet>
      <dgm:spPr/>
      <dgm:t>
        <a:bodyPr/>
        <a:lstStyle/>
        <a:p>
          <a:endParaRPr lang="en-US"/>
        </a:p>
      </dgm:t>
    </dgm:pt>
    <dgm:pt modelId="{49B488F6-517B-47C0-B6CD-BE42AFD73B2B}" type="pres">
      <dgm:prSet presAssocID="{A41B042D-59B2-470A-BD09-9A15CB4A3389}" presName="sibTrans" presStyleLbl="bgSibTrans2D1" presStyleIdx="3" presStyleCnt="5"/>
      <dgm:spPr/>
      <dgm:t>
        <a:bodyPr/>
        <a:lstStyle/>
        <a:p>
          <a:endParaRPr lang="en-US"/>
        </a:p>
      </dgm:t>
    </dgm:pt>
    <dgm:pt modelId="{806E4064-DD46-43CE-B091-547AA8892C74}" type="pres">
      <dgm:prSet presAssocID="{E577C89B-FE67-4FD5-B67B-A9D2B5CF35FB}" presName="compNode" presStyleCnt="0"/>
      <dgm:spPr/>
      <dgm:t>
        <a:bodyPr/>
        <a:lstStyle/>
        <a:p>
          <a:endParaRPr lang="en-US"/>
        </a:p>
      </dgm:t>
    </dgm:pt>
    <dgm:pt modelId="{B0BFAE7C-9CA5-44D3-8507-671EA93AA1E4}" type="pres">
      <dgm:prSet presAssocID="{E577C89B-FE67-4FD5-B67B-A9D2B5CF35FB}" presName="dummyConnPt" presStyleCnt="0"/>
      <dgm:spPr/>
      <dgm:t>
        <a:bodyPr/>
        <a:lstStyle/>
        <a:p>
          <a:endParaRPr lang="en-US"/>
        </a:p>
      </dgm:t>
    </dgm:pt>
    <dgm:pt modelId="{0D70175B-6136-44C3-AC35-EDDE7D5FC48B}" type="pres">
      <dgm:prSet presAssocID="{E577C89B-FE67-4FD5-B67B-A9D2B5CF35FB}" presName="node" presStyleLbl="node1" presStyleIdx="4" presStyleCnt="6">
        <dgm:presLayoutVars>
          <dgm:bulletEnabled val="1"/>
        </dgm:presLayoutVars>
      </dgm:prSet>
      <dgm:spPr/>
      <dgm:t>
        <a:bodyPr/>
        <a:lstStyle/>
        <a:p>
          <a:endParaRPr lang="en-US"/>
        </a:p>
      </dgm:t>
    </dgm:pt>
    <dgm:pt modelId="{4970D0ED-1467-43CD-8A03-83FFD3D85C61}" type="pres">
      <dgm:prSet presAssocID="{895F126D-CBF0-4835-ACDB-7CA05B5379BC}" presName="sibTrans" presStyleLbl="bgSibTrans2D1" presStyleIdx="4" presStyleCnt="5"/>
      <dgm:spPr/>
      <dgm:t>
        <a:bodyPr/>
        <a:lstStyle/>
        <a:p>
          <a:endParaRPr lang="en-US"/>
        </a:p>
      </dgm:t>
    </dgm:pt>
    <dgm:pt modelId="{F1E6E879-A26E-4AAD-B86E-C51525A5F427}" type="pres">
      <dgm:prSet presAssocID="{7DB892B2-0E0D-420C-B451-7722D28313F7}" presName="compNode" presStyleCnt="0"/>
      <dgm:spPr/>
      <dgm:t>
        <a:bodyPr/>
        <a:lstStyle/>
        <a:p>
          <a:endParaRPr lang="en-US"/>
        </a:p>
      </dgm:t>
    </dgm:pt>
    <dgm:pt modelId="{1DF61CD0-E7EB-4E1E-B8D5-954CF29E5367}" type="pres">
      <dgm:prSet presAssocID="{7DB892B2-0E0D-420C-B451-7722D28313F7}" presName="dummyConnPt" presStyleCnt="0"/>
      <dgm:spPr/>
      <dgm:t>
        <a:bodyPr/>
        <a:lstStyle/>
        <a:p>
          <a:endParaRPr lang="en-US"/>
        </a:p>
      </dgm:t>
    </dgm:pt>
    <dgm:pt modelId="{DF18FD10-B426-424A-8632-4F3E0488E5FC}" type="pres">
      <dgm:prSet presAssocID="{7DB892B2-0E0D-420C-B451-7722D28313F7}" presName="node" presStyleLbl="node1" presStyleIdx="5" presStyleCnt="6" custLinFactNeighborX="44555">
        <dgm:presLayoutVars>
          <dgm:bulletEnabled val="1"/>
        </dgm:presLayoutVars>
      </dgm:prSet>
      <dgm:spPr/>
      <dgm:t>
        <a:bodyPr/>
        <a:lstStyle/>
        <a:p>
          <a:endParaRPr lang="en-US"/>
        </a:p>
      </dgm:t>
    </dgm:pt>
  </dgm:ptLst>
  <dgm:cxnLst>
    <dgm:cxn modelId="{CC59629F-06B9-471B-80E0-FC51F4475B3D}" type="presOf" srcId="{7DB892B2-0E0D-420C-B451-7722D28313F7}" destId="{DF18FD10-B426-424A-8632-4F3E0488E5FC}" srcOrd="0" destOrd="0" presId="urn:microsoft.com/office/officeart/2005/8/layout/bProcess4"/>
    <dgm:cxn modelId="{DD3408F6-062A-417A-8B56-5B3805F2E7D2}" type="presOf" srcId="{BCD89840-710B-41CC-80E1-A699FA6BF644}" destId="{E28A262D-0B93-49C0-85A8-FF57875272C2}" srcOrd="0" destOrd="0" presId="urn:microsoft.com/office/officeart/2005/8/layout/bProcess4"/>
    <dgm:cxn modelId="{AA2B605A-3905-4A90-8D93-8468DB5C9C37}" type="presOf" srcId="{C01ABB20-933C-4EC5-9988-581696BD4E37}" destId="{7D732EC5-E6F8-41F2-BFA9-003E6737A997}" srcOrd="0" destOrd="0" presId="urn:microsoft.com/office/officeart/2005/8/layout/bProcess4"/>
    <dgm:cxn modelId="{912AE8AA-2222-4A67-97A8-D078E868A2AD}" type="presOf" srcId="{EBF9343D-7187-4A52-8D02-AEF8C2516351}" destId="{F6459BD3-51FE-49B9-B475-4FCDADF27976}" srcOrd="0" destOrd="0" presId="urn:microsoft.com/office/officeart/2005/8/layout/bProcess4"/>
    <dgm:cxn modelId="{0863EA39-FCE1-4348-A05A-537FB167D37B}" srcId="{1F0FB2EE-4143-43D1-817A-9730FE873531}" destId="{C01ABB20-933C-4EC5-9988-581696BD4E37}" srcOrd="1" destOrd="0" parTransId="{F497A9A2-F9BC-4494-B379-C733FF5D5A8B}" sibTransId="{53B79B68-6185-42EE-8F43-E352382EBC9B}"/>
    <dgm:cxn modelId="{566B3A5F-621D-4D47-9635-64EC9836A983}" srcId="{1F0FB2EE-4143-43D1-817A-9730FE873531}" destId="{3CF63F52-69B7-4F4A-BBFF-0BA78A8655CA}" srcOrd="2" destOrd="0" parTransId="{44D345E2-55B1-47CF-9074-029DF8955B60}" sibTransId="{4CB6D9B0-6328-4C80-A717-6802D8F45FBA}"/>
    <dgm:cxn modelId="{41AF9C5C-777D-4AF7-BC44-26C0ABF31CC9}" type="presOf" srcId="{895F126D-CBF0-4835-ACDB-7CA05B5379BC}" destId="{4970D0ED-1467-43CD-8A03-83FFD3D85C61}" srcOrd="0" destOrd="0" presId="urn:microsoft.com/office/officeart/2005/8/layout/bProcess4"/>
    <dgm:cxn modelId="{87998FD1-A301-4733-9331-1795CC56534D}" srcId="{1F0FB2EE-4143-43D1-817A-9730FE873531}" destId="{1A066BF7-810B-498E-9B71-4BE604C35145}" srcOrd="0" destOrd="0" parTransId="{551E2BC4-322B-4917-80F0-6F289DD131BD}" sibTransId="{BCD89840-710B-41CC-80E1-A699FA6BF644}"/>
    <dgm:cxn modelId="{4A66AC65-BD6C-41DB-B70A-60C1D4CB5186}" type="presOf" srcId="{A41B042D-59B2-470A-BD09-9A15CB4A3389}" destId="{49B488F6-517B-47C0-B6CD-BE42AFD73B2B}" srcOrd="0" destOrd="0" presId="urn:microsoft.com/office/officeart/2005/8/layout/bProcess4"/>
    <dgm:cxn modelId="{9C8D409F-E410-4D31-9461-8DF8B8961623}" srcId="{1F0FB2EE-4143-43D1-817A-9730FE873531}" destId="{7DB892B2-0E0D-420C-B451-7722D28313F7}" srcOrd="5" destOrd="0" parTransId="{76A5E238-62E3-48E2-B973-3966EC01419B}" sibTransId="{5BF1F0BD-2C92-4CA1-93CD-3EA2E09F4EE2}"/>
    <dgm:cxn modelId="{9424868D-8343-45E5-AC5A-7B055F878BFF}" type="presOf" srcId="{1A066BF7-810B-498E-9B71-4BE604C35145}" destId="{4F4DBFEA-6993-43D2-8550-9C63128083EA}" srcOrd="0" destOrd="0" presId="urn:microsoft.com/office/officeart/2005/8/layout/bProcess4"/>
    <dgm:cxn modelId="{A2C00009-8AAD-4FC7-BD1D-A484E3E2852A}" type="presOf" srcId="{1F0FB2EE-4143-43D1-817A-9730FE873531}" destId="{E22D0B22-AAAD-4780-89CC-847BAD6F468F}" srcOrd="0" destOrd="0" presId="urn:microsoft.com/office/officeart/2005/8/layout/bProcess4"/>
    <dgm:cxn modelId="{AF127815-CE41-4719-B4CC-D339822EBD0D}" type="presOf" srcId="{4CB6D9B0-6328-4C80-A717-6802D8F45FBA}" destId="{9B506EAF-37F2-41DA-95C7-71689FE3A140}" srcOrd="0" destOrd="0" presId="urn:microsoft.com/office/officeart/2005/8/layout/bProcess4"/>
    <dgm:cxn modelId="{4F5C0705-0C06-4204-B55D-8B9F44F8D48D}" type="presOf" srcId="{3CF63F52-69B7-4F4A-BBFF-0BA78A8655CA}" destId="{B709A71B-D6EA-4C5D-AB67-9031A6060C5C}" srcOrd="0" destOrd="0" presId="urn:microsoft.com/office/officeart/2005/8/layout/bProcess4"/>
    <dgm:cxn modelId="{9EF30523-35D7-41AD-B323-AEDEF5D1E3F6}" type="presOf" srcId="{E577C89B-FE67-4FD5-B67B-A9D2B5CF35FB}" destId="{0D70175B-6136-44C3-AC35-EDDE7D5FC48B}" srcOrd="0" destOrd="0" presId="urn:microsoft.com/office/officeart/2005/8/layout/bProcess4"/>
    <dgm:cxn modelId="{201BC05E-6FAA-411A-9963-9A9800CBA0BD}" srcId="{1F0FB2EE-4143-43D1-817A-9730FE873531}" destId="{EBF9343D-7187-4A52-8D02-AEF8C2516351}" srcOrd="3" destOrd="0" parTransId="{055E10C7-5993-46FD-87AD-5647B24EAAA4}" sibTransId="{A41B042D-59B2-470A-BD09-9A15CB4A3389}"/>
    <dgm:cxn modelId="{43841307-34DC-4729-822D-F88E2BAD5E66}" type="presOf" srcId="{53B79B68-6185-42EE-8F43-E352382EBC9B}" destId="{BBDBF63F-A8C9-443F-98E3-FE68832FA7D8}" srcOrd="0" destOrd="0" presId="urn:microsoft.com/office/officeart/2005/8/layout/bProcess4"/>
    <dgm:cxn modelId="{1EF02D92-F5CE-4D6F-8A0D-BEE4E9168B61}" srcId="{1F0FB2EE-4143-43D1-817A-9730FE873531}" destId="{E577C89B-FE67-4FD5-B67B-A9D2B5CF35FB}" srcOrd="4" destOrd="0" parTransId="{C1215F53-183B-4576-9940-C093E9334C1D}" sibTransId="{895F126D-CBF0-4835-ACDB-7CA05B5379BC}"/>
    <dgm:cxn modelId="{31903D10-BC41-4974-A829-EA3C7278BC39}" type="presParOf" srcId="{E22D0B22-AAAD-4780-89CC-847BAD6F468F}" destId="{4B311BFD-8EB7-46E9-A3B6-C5C47CFE6942}" srcOrd="0" destOrd="0" presId="urn:microsoft.com/office/officeart/2005/8/layout/bProcess4"/>
    <dgm:cxn modelId="{ED08DCA1-D394-46C6-AFB5-E45D7CD5669A}" type="presParOf" srcId="{4B311BFD-8EB7-46E9-A3B6-C5C47CFE6942}" destId="{C8CF5390-16B5-4FC5-8640-64964D240785}" srcOrd="0" destOrd="0" presId="urn:microsoft.com/office/officeart/2005/8/layout/bProcess4"/>
    <dgm:cxn modelId="{515CF915-6D48-4936-98AC-D566CF36A4A3}" type="presParOf" srcId="{4B311BFD-8EB7-46E9-A3B6-C5C47CFE6942}" destId="{4F4DBFEA-6993-43D2-8550-9C63128083EA}" srcOrd="1" destOrd="0" presId="urn:microsoft.com/office/officeart/2005/8/layout/bProcess4"/>
    <dgm:cxn modelId="{414CE1D3-D08F-4904-973C-D8B601DDB2D9}" type="presParOf" srcId="{E22D0B22-AAAD-4780-89CC-847BAD6F468F}" destId="{E28A262D-0B93-49C0-85A8-FF57875272C2}" srcOrd="1" destOrd="0" presId="urn:microsoft.com/office/officeart/2005/8/layout/bProcess4"/>
    <dgm:cxn modelId="{C128F292-BC76-49FD-8863-E209949DDDC6}" type="presParOf" srcId="{E22D0B22-AAAD-4780-89CC-847BAD6F468F}" destId="{789F9CB5-4C2D-4B6E-838F-5D100B344D0C}" srcOrd="2" destOrd="0" presId="urn:microsoft.com/office/officeart/2005/8/layout/bProcess4"/>
    <dgm:cxn modelId="{2A0E6544-73A3-4EF2-A570-D375F524B64B}" type="presParOf" srcId="{789F9CB5-4C2D-4B6E-838F-5D100B344D0C}" destId="{C6BC9837-F7BB-460D-926F-4A551E25C92C}" srcOrd="0" destOrd="0" presId="urn:microsoft.com/office/officeart/2005/8/layout/bProcess4"/>
    <dgm:cxn modelId="{BBDF9A8F-5BD7-4BA8-91A7-B7853277B11D}" type="presParOf" srcId="{789F9CB5-4C2D-4B6E-838F-5D100B344D0C}" destId="{7D732EC5-E6F8-41F2-BFA9-003E6737A997}" srcOrd="1" destOrd="0" presId="urn:microsoft.com/office/officeart/2005/8/layout/bProcess4"/>
    <dgm:cxn modelId="{A13161C7-96F1-4765-A942-7C9EE715AA69}" type="presParOf" srcId="{E22D0B22-AAAD-4780-89CC-847BAD6F468F}" destId="{BBDBF63F-A8C9-443F-98E3-FE68832FA7D8}" srcOrd="3" destOrd="0" presId="urn:microsoft.com/office/officeart/2005/8/layout/bProcess4"/>
    <dgm:cxn modelId="{E66C03D4-BF76-4C50-A99D-2B1231890BE7}" type="presParOf" srcId="{E22D0B22-AAAD-4780-89CC-847BAD6F468F}" destId="{636DD77B-6216-4FE2-BF9F-63D160421304}" srcOrd="4" destOrd="0" presId="urn:microsoft.com/office/officeart/2005/8/layout/bProcess4"/>
    <dgm:cxn modelId="{EF31C9A4-DFA8-488B-B939-B56DA27BBF06}" type="presParOf" srcId="{636DD77B-6216-4FE2-BF9F-63D160421304}" destId="{B6E1DCAE-83A3-419E-AA99-A8BA34AFF820}" srcOrd="0" destOrd="0" presId="urn:microsoft.com/office/officeart/2005/8/layout/bProcess4"/>
    <dgm:cxn modelId="{8FA6A188-BDAB-4FCB-97C1-3331D5F87A16}" type="presParOf" srcId="{636DD77B-6216-4FE2-BF9F-63D160421304}" destId="{B709A71B-D6EA-4C5D-AB67-9031A6060C5C}" srcOrd="1" destOrd="0" presId="urn:microsoft.com/office/officeart/2005/8/layout/bProcess4"/>
    <dgm:cxn modelId="{AF2FA081-5D18-4683-A85B-66D270D8D3BA}" type="presParOf" srcId="{E22D0B22-AAAD-4780-89CC-847BAD6F468F}" destId="{9B506EAF-37F2-41DA-95C7-71689FE3A140}" srcOrd="5" destOrd="0" presId="urn:microsoft.com/office/officeart/2005/8/layout/bProcess4"/>
    <dgm:cxn modelId="{9C071ABF-F532-44BC-ACED-0DDC923598F7}" type="presParOf" srcId="{E22D0B22-AAAD-4780-89CC-847BAD6F468F}" destId="{C8F74CF9-9AC0-4D3C-B4E2-0CA818A7A88C}" srcOrd="6" destOrd="0" presId="urn:microsoft.com/office/officeart/2005/8/layout/bProcess4"/>
    <dgm:cxn modelId="{D7D7F441-7592-4449-A32E-210DC5103475}" type="presParOf" srcId="{C8F74CF9-9AC0-4D3C-B4E2-0CA818A7A88C}" destId="{798A599A-46C6-4C17-8730-46E2D90ABF93}" srcOrd="0" destOrd="0" presId="urn:microsoft.com/office/officeart/2005/8/layout/bProcess4"/>
    <dgm:cxn modelId="{527475CF-B63C-465A-869A-3028CE313449}" type="presParOf" srcId="{C8F74CF9-9AC0-4D3C-B4E2-0CA818A7A88C}" destId="{F6459BD3-51FE-49B9-B475-4FCDADF27976}" srcOrd="1" destOrd="0" presId="urn:microsoft.com/office/officeart/2005/8/layout/bProcess4"/>
    <dgm:cxn modelId="{DA3E48C7-4A47-4C3F-BE27-72109DC8E652}" type="presParOf" srcId="{E22D0B22-AAAD-4780-89CC-847BAD6F468F}" destId="{49B488F6-517B-47C0-B6CD-BE42AFD73B2B}" srcOrd="7" destOrd="0" presId="urn:microsoft.com/office/officeart/2005/8/layout/bProcess4"/>
    <dgm:cxn modelId="{45641B45-2EF4-44E1-9E3B-E095C3C4C672}" type="presParOf" srcId="{E22D0B22-AAAD-4780-89CC-847BAD6F468F}" destId="{806E4064-DD46-43CE-B091-547AA8892C74}" srcOrd="8" destOrd="0" presId="urn:microsoft.com/office/officeart/2005/8/layout/bProcess4"/>
    <dgm:cxn modelId="{C915B4C9-1A20-4774-9291-D7D5D5ACFD6B}" type="presParOf" srcId="{806E4064-DD46-43CE-B091-547AA8892C74}" destId="{B0BFAE7C-9CA5-44D3-8507-671EA93AA1E4}" srcOrd="0" destOrd="0" presId="urn:microsoft.com/office/officeart/2005/8/layout/bProcess4"/>
    <dgm:cxn modelId="{DE858634-A3C3-4999-9F00-AF29BB7D7DCF}" type="presParOf" srcId="{806E4064-DD46-43CE-B091-547AA8892C74}" destId="{0D70175B-6136-44C3-AC35-EDDE7D5FC48B}" srcOrd="1" destOrd="0" presId="urn:microsoft.com/office/officeart/2005/8/layout/bProcess4"/>
    <dgm:cxn modelId="{727F7249-4953-472B-A7BF-8FDB60105C5F}" type="presParOf" srcId="{E22D0B22-AAAD-4780-89CC-847BAD6F468F}" destId="{4970D0ED-1467-43CD-8A03-83FFD3D85C61}" srcOrd="9" destOrd="0" presId="urn:microsoft.com/office/officeart/2005/8/layout/bProcess4"/>
    <dgm:cxn modelId="{1B20AB1D-177F-4D7A-9B02-252953A0B67A}" type="presParOf" srcId="{E22D0B22-AAAD-4780-89CC-847BAD6F468F}" destId="{F1E6E879-A26E-4AAD-B86E-C51525A5F427}" srcOrd="10" destOrd="0" presId="urn:microsoft.com/office/officeart/2005/8/layout/bProcess4"/>
    <dgm:cxn modelId="{BB350DE3-3AB6-42B8-9ECE-7C1E4F6E4EB7}" type="presParOf" srcId="{F1E6E879-A26E-4AAD-B86E-C51525A5F427}" destId="{1DF61CD0-E7EB-4E1E-B8D5-954CF29E5367}" srcOrd="0" destOrd="0" presId="urn:microsoft.com/office/officeart/2005/8/layout/bProcess4"/>
    <dgm:cxn modelId="{8B1808DE-4551-48B2-8C6F-58D804C19292}" type="presParOf" srcId="{F1E6E879-A26E-4AAD-B86E-C51525A5F427}" destId="{DF18FD10-B426-424A-8632-4F3E0488E5FC}"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C2045-19E5-4586-8A82-0ED5BA73E61C}">
      <dsp:nvSpPr>
        <dsp:cNvPr id="0" name=""/>
        <dsp:cNvSpPr/>
      </dsp:nvSpPr>
      <dsp:spPr>
        <a:xfrm>
          <a:off x="494099" y="529401"/>
          <a:ext cx="1303875" cy="130387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752F1E-D28D-45DC-8754-597002C8C39B}">
      <dsp:nvSpPr>
        <dsp:cNvPr id="0" name=""/>
        <dsp:cNvSpPr/>
      </dsp:nvSpPr>
      <dsp:spPr>
        <a:xfrm>
          <a:off x="771974" y="807276"/>
          <a:ext cx="748125" cy="748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6BA5DE-E17F-4226-899C-67B474FE383C}">
      <dsp:nvSpPr>
        <dsp:cNvPr id="0" name=""/>
        <dsp:cNvSpPr/>
      </dsp:nvSpPr>
      <dsp:spPr>
        <a:xfrm>
          <a:off x="77287" y="2239401"/>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511300">
            <a:lnSpc>
              <a:spcPct val="100000"/>
            </a:lnSpc>
            <a:spcBef>
              <a:spcPct val="0"/>
            </a:spcBef>
            <a:spcAft>
              <a:spcPct val="35000"/>
            </a:spcAft>
            <a:defRPr cap="all"/>
          </a:pPr>
          <a:r>
            <a:rPr lang="en-US" sz="3400" kern="1200" dirty="0" smtClean="0"/>
            <a:t>time</a:t>
          </a:r>
          <a:endParaRPr lang="en-US" sz="3400" kern="1200" dirty="0"/>
        </a:p>
      </dsp:txBody>
      <dsp:txXfrm>
        <a:off x="77287" y="2239401"/>
        <a:ext cx="2137500" cy="720000"/>
      </dsp:txXfrm>
    </dsp:sp>
    <dsp:sp modelId="{64207C47-3A14-45CE-AEBB-950AA7CB587D}">
      <dsp:nvSpPr>
        <dsp:cNvPr id="0" name=""/>
        <dsp:cNvSpPr/>
      </dsp:nvSpPr>
      <dsp:spPr>
        <a:xfrm>
          <a:off x="3005662" y="529401"/>
          <a:ext cx="1303875" cy="130387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1D6C1E-CBFF-474F-8D9C-E7009CFCAC74}">
      <dsp:nvSpPr>
        <dsp:cNvPr id="0" name=""/>
        <dsp:cNvSpPr/>
      </dsp:nvSpPr>
      <dsp:spPr>
        <a:xfrm>
          <a:off x="3283537" y="807276"/>
          <a:ext cx="748125" cy="74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D43D9-B46C-4A8E-8FA0-7728BC4D62CD}">
      <dsp:nvSpPr>
        <dsp:cNvPr id="0" name=""/>
        <dsp:cNvSpPr/>
      </dsp:nvSpPr>
      <dsp:spPr>
        <a:xfrm>
          <a:off x="2588849" y="2239401"/>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511300">
            <a:lnSpc>
              <a:spcPct val="100000"/>
            </a:lnSpc>
            <a:spcBef>
              <a:spcPct val="0"/>
            </a:spcBef>
            <a:spcAft>
              <a:spcPct val="35000"/>
            </a:spcAft>
            <a:defRPr cap="all"/>
          </a:pPr>
          <a:r>
            <a:rPr lang="en-US" sz="3400" kern="1200" dirty="0" smtClean="0"/>
            <a:t>accuracy</a:t>
          </a:r>
          <a:endParaRPr lang="en-US" sz="3400" kern="1200" dirty="0"/>
        </a:p>
      </dsp:txBody>
      <dsp:txXfrm>
        <a:off x="2588849" y="2239401"/>
        <a:ext cx="2137500" cy="720000"/>
      </dsp:txXfrm>
    </dsp:sp>
    <dsp:sp modelId="{41A1C510-2DCF-44FA-87F3-8423FF19B3AE}">
      <dsp:nvSpPr>
        <dsp:cNvPr id="0" name=""/>
        <dsp:cNvSpPr/>
      </dsp:nvSpPr>
      <dsp:spPr>
        <a:xfrm>
          <a:off x="5517225" y="529401"/>
          <a:ext cx="1303875" cy="130387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5247F8-AB47-4E92-BDC5-412B72189390}">
      <dsp:nvSpPr>
        <dsp:cNvPr id="0" name=""/>
        <dsp:cNvSpPr/>
      </dsp:nvSpPr>
      <dsp:spPr>
        <a:xfrm>
          <a:off x="5795100" y="807276"/>
          <a:ext cx="748125" cy="748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AFD7ED-7EA4-4F7B-9F57-8E3622F21CDA}">
      <dsp:nvSpPr>
        <dsp:cNvPr id="0" name=""/>
        <dsp:cNvSpPr/>
      </dsp:nvSpPr>
      <dsp:spPr>
        <a:xfrm>
          <a:off x="5100412" y="2239401"/>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511300">
            <a:lnSpc>
              <a:spcPct val="100000"/>
            </a:lnSpc>
            <a:spcBef>
              <a:spcPct val="0"/>
            </a:spcBef>
            <a:spcAft>
              <a:spcPct val="35000"/>
            </a:spcAft>
            <a:defRPr cap="all"/>
          </a:pPr>
          <a:r>
            <a:rPr lang="en-US" sz="3400" kern="1200" dirty="0" smtClean="0"/>
            <a:t>storage</a:t>
          </a:r>
          <a:endParaRPr lang="en-US" sz="3400" kern="1200" dirty="0"/>
        </a:p>
      </dsp:txBody>
      <dsp:txXfrm>
        <a:off x="5100412" y="2239401"/>
        <a:ext cx="2137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A262D-0B93-49C0-85A8-FF57875272C2}">
      <dsp:nvSpPr>
        <dsp:cNvPr id="0" name=""/>
        <dsp:cNvSpPr/>
      </dsp:nvSpPr>
      <dsp:spPr>
        <a:xfrm rot="5400000">
          <a:off x="105105" y="860993"/>
          <a:ext cx="1334438" cy="161685"/>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sp>
    <dsp:sp modelId="{4F4DBFEA-6993-43D2-8550-9C63128083EA}">
      <dsp:nvSpPr>
        <dsp:cNvPr id="0" name=""/>
        <dsp:cNvSpPr/>
      </dsp:nvSpPr>
      <dsp:spPr>
        <a:xfrm>
          <a:off x="406556" y="1185"/>
          <a:ext cx="1796501" cy="1077901"/>
        </a:xfrm>
        <a:prstGeom prst="roundRect">
          <a:avLst>
            <a:gd name="adj" fmla="val 10000"/>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Post Operator will Input data</a:t>
          </a:r>
          <a:endParaRPr lang="en-US" sz="1500" kern="1200" dirty="0"/>
        </a:p>
      </dsp:txBody>
      <dsp:txXfrm>
        <a:off x="438127" y="32756"/>
        <a:ext cx="1733359" cy="1014759"/>
      </dsp:txXfrm>
    </dsp:sp>
    <dsp:sp modelId="{BBDBF63F-A8C9-443F-98E3-FE68832FA7D8}">
      <dsp:nvSpPr>
        <dsp:cNvPr id="0" name=""/>
        <dsp:cNvSpPr/>
      </dsp:nvSpPr>
      <dsp:spPr>
        <a:xfrm rot="5400000">
          <a:off x="105105" y="2208369"/>
          <a:ext cx="1334438" cy="161685"/>
        </a:xfrm>
        <a:prstGeom prst="rect">
          <a:avLst/>
        </a:prstGeom>
        <a:solidFill>
          <a:schemeClr val="accent3">
            <a:hueOff val="1476047"/>
            <a:satOff val="-11513"/>
            <a:lumOff val="-294"/>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sp>
    <dsp:sp modelId="{7D732EC5-E6F8-41F2-BFA9-003E6737A997}">
      <dsp:nvSpPr>
        <dsp:cNvPr id="0" name=""/>
        <dsp:cNvSpPr/>
      </dsp:nvSpPr>
      <dsp:spPr>
        <a:xfrm>
          <a:off x="406556" y="1348562"/>
          <a:ext cx="1796501" cy="1077901"/>
        </a:xfrm>
        <a:prstGeom prst="roundRect">
          <a:avLst>
            <a:gd name="adj" fmla="val 10000"/>
          </a:avLst>
        </a:prstGeom>
        <a:solidFill>
          <a:schemeClr val="accent3">
            <a:hueOff val="1180837"/>
            <a:satOff val="-9211"/>
            <a:lumOff val="-235"/>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smtClean="0"/>
            <a:t>The courier runs the shipment</a:t>
          </a:r>
          <a:endParaRPr lang="en-US" sz="1500" kern="1200" dirty="0"/>
        </a:p>
      </dsp:txBody>
      <dsp:txXfrm>
        <a:off x="438127" y="1380133"/>
        <a:ext cx="1733359" cy="1014759"/>
      </dsp:txXfrm>
    </dsp:sp>
    <dsp:sp modelId="{9B506EAF-37F2-41DA-95C7-71689FE3A140}">
      <dsp:nvSpPr>
        <dsp:cNvPr id="0" name=""/>
        <dsp:cNvSpPr/>
      </dsp:nvSpPr>
      <dsp:spPr>
        <a:xfrm>
          <a:off x="778794" y="2882057"/>
          <a:ext cx="2376410" cy="161685"/>
        </a:xfrm>
        <a:prstGeom prst="rect">
          <a:avLst/>
        </a:prstGeom>
        <a:solidFill>
          <a:schemeClr val="accent3">
            <a:hueOff val="2952094"/>
            <a:satOff val="-23027"/>
            <a:lumOff val="-588"/>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sp>
    <dsp:sp modelId="{B709A71B-D6EA-4C5D-AB67-9031A6060C5C}">
      <dsp:nvSpPr>
        <dsp:cNvPr id="0" name=""/>
        <dsp:cNvSpPr/>
      </dsp:nvSpPr>
      <dsp:spPr>
        <a:xfrm>
          <a:off x="406556" y="2695938"/>
          <a:ext cx="1796501" cy="1077901"/>
        </a:xfrm>
        <a:prstGeom prst="roundRect">
          <a:avLst>
            <a:gd name="adj" fmla="val 10000"/>
          </a:avLst>
        </a:prstGeom>
        <a:solidFill>
          <a:schemeClr val="accent3">
            <a:hueOff val="2361675"/>
            <a:satOff val="-18422"/>
            <a:lumOff val="-471"/>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smtClean="0"/>
            <a:t>Transaction updates by courier</a:t>
          </a:r>
          <a:endParaRPr lang="en-US" sz="1500" kern="1200" dirty="0"/>
        </a:p>
      </dsp:txBody>
      <dsp:txXfrm>
        <a:off x="438127" y="2727509"/>
        <a:ext cx="1733359" cy="1014759"/>
      </dsp:txXfrm>
    </dsp:sp>
    <dsp:sp modelId="{49B488F6-517B-47C0-B6CD-BE42AFD73B2B}">
      <dsp:nvSpPr>
        <dsp:cNvPr id="0" name=""/>
        <dsp:cNvSpPr/>
      </dsp:nvSpPr>
      <dsp:spPr>
        <a:xfrm rot="16200000">
          <a:off x="2494453" y="2208369"/>
          <a:ext cx="1334438" cy="161685"/>
        </a:xfrm>
        <a:prstGeom prst="rect">
          <a:avLst/>
        </a:prstGeom>
        <a:solidFill>
          <a:schemeClr val="accent3">
            <a:hueOff val="4428140"/>
            <a:satOff val="-34540"/>
            <a:lumOff val="-883"/>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sp>
    <dsp:sp modelId="{F6459BD3-51FE-49B9-B475-4FCDADF27976}">
      <dsp:nvSpPr>
        <dsp:cNvPr id="0" name=""/>
        <dsp:cNvSpPr/>
      </dsp:nvSpPr>
      <dsp:spPr>
        <a:xfrm>
          <a:off x="2795903" y="2695938"/>
          <a:ext cx="1796501" cy="1077901"/>
        </a:xfrm>
        <a:prstGeom prst="roundRect">
          <a:avLst>
            <a:gd name="adj" fmla="val 10000"/>
          </a:avLst>
        </a:prstGeom>
        <a:solidFill>
          <a:schemeClr val="accent3">
            <a:hueOff val="3542512"/>
            <a:satOff val="-27632"/>
            <a:lumOff val="-706"/>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Update in our storage or user address</a:t>
          </a:r>
          <a:endParaRPr lang="en-US" sz="1500" kern="1200" dirty="0"/>
        </a:p>
      </dsp:txBody>
      <dsp:txXfrm>
        <a:off x="2827474" y="2727509"/>
        <a:ext cx="1733359" cy="1014759"/>
      </dsp:txXfrm>
    </dsp:sp>
    <dsp:sp modelId="{4970D0ED-1467-43CD-8A03-83FFD3D85C61}">
      <dsp:nvSpPr>
        <dsp:cNvPr id="0" name=""/>
        <dsp:cNvSpPr/>
      </dsp:nvSpPr>
      <dsp:spPr>
        <a:xfrm rot="17196813">
          <a:off x="2668524" y="864227"/>
          <a:ext cx="1399322" cy="161685"/>
        </a:xfrm>
        <a:prstGeom prst="rect">
          <a:avLst/>
        </a:prstGeom>
        <a:solidFill>
          <a:schemeClr val="accent3">
            <a:hueOff val="5904187"/>
            <a:satOff val="-46054"/>
            <a:lumOff val="-1177"/>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sp>
    <dsp:sp modelId="{0D70175B-6136-44C3-AC35-EDDE7D5FC48B}">
      <dsp:nvSpPr>
        <dsp:cNvPr id="0" name=""/>
        <dsp:cNvSpPr/>
      </dsp:nvSpPr>
      <dsp:spPr>
        <a:xfrm>
          <a:off x="2795903" y="1348562"/>
          <a:ext cx="1796501" cy="1077901"/>
        </a:xfrm>
        <a:prstGeom prst="roundRect">
          <a:avLst>
            <a:gd name="adj" fmla="val 10000"/>
          </a:avLst>
        </a:prstGeom>
        <a:solidFill>
          <a:schemeClr val="accent3">
            <a:hueOff val="4723350"/>
            <a:satOff val="-36843"/>
            <a:lumOff val="-942"/>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smtClean="0"/>
            <a:t>if the courier updates in storage</a:t>
          </a:r>
          <a:endParaRPr lang="en-US" sz="1500" kern="1200" dirty="0"/>
        </a:p>
      </dsp:txBody>
      <dsp:txXfrm>
        <a:off x="2827474" y="1380133"/>
        <a:ext cx="1733359" cy="1014759"/>
      </dsp:txXfrm>
    </dsp:sp>
    <dsp:sp modelId="{DF18FD10-B426-424A-8632-4F3E0488E5FC}">
      <dsp:nvSpPr>
        <dsp:cNvPr id="0" name=""/>
        <dsp:cNvSpPr/>
      </dsp:nvSpPr>
      <dsp:spPr>
        <a:xfrm>
          <a:off x="3202460" y="1185"/>
          <a:ext cx="1796501" cy="1077901"/>
        </a:xfrm>
        <a:prstGeom prst="roundRect">
          <a:avLst>
            <a:gd name="adj" fmla="val 10000"/>
          </a:avLst>
        </a:prstGeom>
        <a:solidFill>
          <a:schemeClr val="accent3">
            <a:hueOff val="5904187"/>
            <a:satOff val="-46054"/>
            <a:lumOff val="-1177"/>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Storage operator will scan data if there is a recipient of the goods coming</a:t>
          </a:r>
          <a:endParaRPr lang="en-US" sz="1500" kern="1200" dirty="0"/>
        </a:p>
      </dsp:txBody>
      <dsp:txXfrm>
        <a:off x="3234031" y="32756"/>
        <a:ext cx="1733359" cy="1014759"/>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09A7646-64A1-4BED-BA0B-77C27DE51A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ABEFC0-5AA8-4302-B8B2-9ACD77A2E1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82F98B-3DC8-431B-BBBF-B7C2B94E730B}" type="datetimeFigureOut">
              <a:rPr lang="en-US" smtClean="0"/>
              <a:t>1/5/2020</a:t>
            </a:fld>
            <a:endParaRPr lang="en-US" dirty="0"/>
          </a:p>
        </p:txBody>
      </p:sp>
      <p:sp>
        <p:nvSpPr>
          <p:cNvPr id="4" name="Footer Placeholder 3">
            <a:extLst>
              <a:ext uri="{FF2B5EF4-FFF2-40B4-BE49-F238E27FC236}">
                <a16:creationId xmlns:a16="http://schemas.microsoft.com/office/drawing/2014/main" id="{016656EA-4150-44D1-821F-53CA0DBA1A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6184F06-C917-4D16-B46F-633E54CA49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1F4691-38BC-4357-BA2E-AC7731A10A45}" type="slidenum">
              <a:rPr lang="en-US" smtClean="0"/>
              <a:t>‹#›</a:t>
            </a:fld>
            <a:endParaRPr lang="en-US" dirty="0"/>
          </a:p>
        </p:txBody>
      </p:sp>
    </p:spTree>
    <p:extLst>
      <p:ext uri="{BB962C8B-B14F-4D97-AF65-F5344CB8AC3E}">
        <p14:creationId xmlns:p14="http://schemas.microsoft.com/office/powerpoint/2010/main" val="32900607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7300D2-6E0D-49B5-9AB1-C6683F5C846D}" type="datetimeFigureOut">
              <a:rPr lang="en-US" smtClean="0"/>
              <a:t>1/5/2020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025FD9-6782-4777-BD37-B8EEBEF1E497}" type="slidenum">
              <a:rPr lang="en-US" smtClean="0"/>
              <a:t>‹#›</a:t>
            </a:fld>
            <a:endParaRPr lang="en-US" dirty="0"/>
          </a:p>
        </p:txBody>
      </p:sp>
    </p:spTree>
    <p:extLst>
      <p:ext uri="{BB962C8B-B14F-4D97-AF65-F5344CB8AC3E}">
        <p14:creationId xmlns:p14="http://schemas.microsoft.com/office/powerpoint/2010/main" val="3720810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1</a:t>
            </a:fld>
            <a:endParaRPr lang="en-US" dirty="0"/>
          </a:p>
        </p:txBody>
      </p:sp>
    </p:spTree>
    <p:extLst>
      <p:ext uri="{BB962C8B-B14F-4D97-AF65-F5344CB8AC3E}">
        <p14:creationId xmlns:p14="http://schemas.microsoft.com/office/powerpoint/2010/main" val="2793835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2</a:t>
            </a:fld>
            <a:endParaRPr lang="en-US" dirty="0"/>
          </a:p>
        </p:txBody>
      </p:sp>
    </p:spTree>
    <p:extLst>
      <p:ext uri="{BB962C8B-B14F-4D97-AF65-F5344CB8AC3E}">
        <p14:creationId xmlns:p14="http://schemas.microsoft.com/office/powerpoint/2010/main" val="742883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3</a:t>
            </a:fld>
            <a:endParaRPr lang="en-US" dirty="0"/>
          </a:p>
        </p:txBody>
      </p:sp>
    </p:spTree>
    <p:extLst>
      <p:ext uri="{BB962C8B-B14F-4D97-AF65-F5344CB8AC3E}">
        <p14:creationId xmlns:p14="http://schemas.microsoft.com/office/powerpoint/2010/main" val="427052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11</a:t>
            </a:fld>
            <a:endParaRPr lang="en-US" dirty="0"/>
          </a:p>
        </p:txBody>
      </p:sp>
    </p:spTree>
    <p:extLst>
      <p:ext uri="{BB962C8B-B14F-4D97-AF65-F5344CB8AC3E}">
        <p14:creationId xmlns:p14="http://schemas.microsoft.com/office/powerpoint/2010/main" val="160064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12</a:t>
            </a:fld>
            <a:endParaRPr lang="en-US" dirty="0"/>
          </a:p>
        </p:txBody>
      </p:sp>
    </p:spTree>
    <p:extLst>
      <p:ext uri="{BB962C8B-B14F-4D97-AF65-F5344CB8AC3E}">
        <p14:creationId xmlns:p14="http://schemas.microsoft.com/office/powerpoint/2010/main" val="2822790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54660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3974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97192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81794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0662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1/5/2020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13777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1/5/2020</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94660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1/5/2020</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32046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64920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906981" y="1852122"/>
            <a:ext cx="2458230" cy="2008678"/>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1/5/2020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Content Placeholder 2">
            <a:extLst>
              <a:ext uri="{FF2B5EF4-FFF2-40B4-BE49-F238E27FC236}">
                <a16:creationId xmlns:a16="http://schemas.microsoft.com/office/drawing/2014/main" id="{87B0DF2F-DAFD-4616-9E25-0C28D75BF306}"/>
              </a:ext>
            </a:extLst>
          </p:cNvPr>
          <p:cNvSpPr>
            <a:spLocks noGrp="1"/>
          </p:cNvSpPr>
          <p:nvPr>
            <p:ph idx="13"/>
          </p:nvPr>
        </p:nvSpPr>
        <p:spPr>
          <a:xfrm>
            <a:off x="6491805" y="1852122"/>
            <a:ext cx="2458230" cy="2008678"/>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2">
            <a:extLst>
              <a:ext uri="{FF2B5EF4-FFF2-40B4-BE49-F238E27FC236}">
                <a16:creationId xmlns:a16="http://schemas.microsoft.com/office/drawing/2014/main" id="{336DA0F9-D851-437C-A45B-EC125A3D3DB3}"/>
              </a:ext>
            </a:extLst>
          </p:cNvPr>
          <p:cNvSpPr>
            <a:spLocks noGrp="1"/>
          </p:cNvSpPr>
          <p:nvPr>
            <p:ph idx="14"/>
          </p:nvPr>
        </p:nvSpPr>
        <p:spPr>
          <a:xfrm>
            <a:off x="9076629" y="1852122"/>
            <a:ext cx="2458230" cy="2008678"/>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a:extLst>
              <a:ext uri="{FF2B5EF4-FFF2-40B4-BE49-F238E27FC236}">
                <a16:creationId xmlns:a16="http://schemas.microsoft.com/office/drawing/2014/main" id="{0FF0BA98-3AB4-4D88-B1C2-6279BCACFAD9}"/>
              </a:ext>
            </a:extLst>
          </p:cNvPr>
          <p:cNvSpPr>
            <a:spLocks noGrp="1"/>
          </p:cNvSpPr>
          <p:nvPr>
            <p:ph type="body" sz="quarter" idx="15"/>
          </p:nvPr>
        </p:nvSpPr>
        <p:spPr>
          <a:xfrm>
            <a:off x="3887792" y="3971924"/>
            <a:ext cx="2477419" cy="80327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Text Placeholder 5">
            <a:extLst>
              <a:ext uri="{FF2B5EF4-FFF2-40B4-BE49-F238E27FC236}">
                <a16:creationId xmlns:a16="http://schemas.microsoft.com/office/drawing/2014/main" id="{D9DEF72B-B924-4A0D-8C83-3B370632C0D3}"/>
              </a:ext>
            </a:extLst>
          </p:cNvPr>
          <p:cNvSpPr>
            <a:spLocks noGrp="1"/>
          </p:cNvSpPr>
          <p:nvPr>
            <p:ph type="body" sz="quarter" idx="16"/>
          </p:nvPr>
        </p:nvSpPr>
        <p:spPr>
          <a:xfrm>
            <a:off x="6472616" y="3971925"/>
            <a:ext cx="2477419" cy="80327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5">
            <a:extLst>
              <a:ext uri="{FF2B5EF4-FFF2-40B4-BE49-F238E27FC236}">
                <a16:creationId xmlns:a16="http://schemas.microsoft.com/office/drawing/2014/main" id="{E9D30C54-E9E8-4300-8DA4-352DB3A71A4F}"/>
              </a:ext>
            </a:extLst>
          </p:cNvPr>
          <p:cNvSpPr>
            <a:spLocks noGrp="1"/>
          </p:cNvSpPr>
          <p:nvPr>
            <p:ph type="body" sz="quarter" idx="17"/>
          </p:nvPr>
        </p:nvSpPr>
        <p:spPr>
          <a:xfrm>
            <a:off x="9070240" y="3971924"/>
            <a:ext cx="2458230" cy="80327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75080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1/5/2020</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59410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1/5/2020</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35939692"/>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jp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869841E-71E7-4F51-8E6F-5E8A5E3756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Plans">
            <a:extLst>
              <a:ext uri="{FF2B5EF4-FFF2-40B4-BE49-F238E27FC236}">
                <a16:creationId xmlns:a16="http://schemas.microsoft.com/office/drawing/2014/main" id="{A3A2E0DA-DA21-447D-AD1F-3DB915DD051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 y="43129"/>
            <a:ext cx="12188932" cy="6719978"/>
          </a:xfrm>
          <a:prstGeom prst="rect">
            <a:avLst/>
          </a:prstGeom>
        </p:spPr>
      </p:pic>
      <p:sp>
        <p:nvSpPr>
          <p:cNvPr id="12" name="Rectangle 11">
            <a:extLst>
              <a:ext uri="{FF2B5EF4-FFF2-40B4-BE49-F238E27FC236}">
                <a16:creationId xmlns:a16="http://schemas.microsoft.com/office/drawing/2014/main" id="{594B067E-A161-4B29-A8FA-FEEB1944952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D6CA50C-1A88-4B3F-A34F-FE199F4205A2}"/>
              </a:ext>
            </a:extLst>
          </p:cNvPr>
          <p:cNvSpPr>
            <a:spLocks noGrp="1"/>
          </p:cNvSpPr>
          <p:nvPr>
            <p:ph type="ctrTitle"/>
          </p:nvPr>
        </p:nvSpPr>
        <p:spPr>
          <a:xfrm>
            <a:off x="643466" y="1298448"/>
            <a:ext cx="3850895" cy="3255264"/>
          </a:xfrm>
        </p:spPr>
        <p:txBody>
          <a:bodyPr>
            <a:normAutofit fontScale="90000"/>
          </a:bodyPr>
          <a:lstStyle/>
          <a:p>
            <a:r>
              <a:rPr lang="en-US" sz="4800" dirty="0" smtClean="0"/>
              <a:t>GOLDEN EXPEDITIONS &amp; DROPSIPPHING</a:t>
            </a:r>
            <a:endParaRPr lang="en-US" sz="4800" dirty="0"/>
          </a:p>
        </p:txBody>
      </p:sp>
      <p:sp>
        <p:nvSpPr>
          <p:cNvPr id="14" name="Rectangle 13">
            <a:extLst>
              <a:ext uri="{FF2B5EF4-FFF2-40B4-BE49-F238E27FC236}">
                <a16:creationId xmlns:a16="http://schemas.microsoft.com/office/drawing/2014/main" id="{C20C741F-0826-4AB6-A92E-AB4EB50216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458289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the reason use from our app</a:t>
            </a:r>
            <a:endParaRPr lang="en-US" dirty="0"/>
          </a:p>
        </p:txBody>
      </p:sp>
      <p:sp>
        <p:nvSpPr>
          <p:cNvPr id="3" name="Content Placeholder 2"/>
          <p:cNvSpPr>
            <a:spLocks noGrp="1"/>
          </p:cNvSpPr>
          <p:nvPr>
            <p:ph idx="1"/>
          </p:nvPr>
        </p:nvSpPr>
        <p:spPr/>
        <p:txBody>
          <a:bodyPr/>
          <a:lstStyle/>
          <a:p>
            <a:r>
              <a:rPr lang="en-US" dirty="0"/>
              <a:t>we have several storages to store goods when the courier does not meet the owner of the goods at the recipient's </a:t>
            </a:r>
            <a:r>
              <a:rPr lang="en-US" dirty="0" smtClean="0"/>
              <a:t>address</a:t>
            </a:r>
          </a:p>
          <a:p>
            <a:endParaRPr lang="en-US" dirty="0"/>
          </a:p>
          <a:p>
            <a:r>
              <a:rPr lang="en-US" dirty="0"/>
              <a:t>we integrate with data scanning which will be able to protect user private data </a:t>
            </a:r>
          </a:p>
        </p:txBody>
      </p:sp>
    </p:spTree>
    <p:extLst>
      <p:ext uri="{BB962C8B-B14F-4D97-AF65-F5344CB8AC3E}">
        <p14:creationId xmlns:p14="http://schemas.microsoft.com/office/powerpoint/2010/main" val="3710751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0">
            <a:extLst>
              <a:ext uri="{FF2B5EF4-FFF2-40B4-BE49-F238E27FC236}">
                <a16:creationId xmlns:a16="http://schemas.microsoft.com/office/drawing/2014/main" id="{72AC46CB-E41C-431E-B498-6295C0C5E3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FE1F858-2A30-4F73-962A-B70A9326A7C2}"/>
              </a:ext>
            </a:extLst>
          </p:cNvPr>
          <p:cNvSpPr>
            <a:spLocks noGrp="1"/>
          </p:cNvSpPr>
          <p:nvPr>
            <p:ph type="title"/>
          </p:nvPr>
        </p:nvSpPr>
        <p:spPr>
          <a:xfrm>
            <a:off x="384138" y="759254"/>
            <a:ext cx="4998963" cy="1181688"/>
          </a:xfrm>
        </p:spPr>
        <p:txBody>
          <a:bodyPr>
            <a:normAutofit/>
          </a:bodyPr>
          <a:lstStyle/>
          <a:p>
            <a:r>
              <a:rPr lang="en-US" dirty="0" smtClean="0"/>
              <a:t>workflow </a:t>
            </a:r>
            <a:r>
              <a:rPr lang="en-US" dirty="0"/>
              <a:t>of our </a:t>
            </a:r>
            <a:r>
              <a:rPr lang="en-US" dirty="0" smtClean="0"/>
              <a:t>project</a:t>
            </a:r>
            <a:endParaRPr lang="en-US" dirty="0"/>
          </a:p>
        </p:txBody>
      </p:sp>
      <p:pic>
        <p:nvPicPr>
          <p:cNvPr id="6" name="Picture 5" descr="Woman standing in her office looking at blueprints">
            <a:extLst>
              <a:ext uri="{FF2B5EF4-FFF2-40B4-BE49-F238E27FC236}">
                <a16:creationId xmlns:a16="http://schemas.microsoft.com/office/drawing/2014/main" id="{6F523839-0F2B-44C9-82BE-A2C19B244510}"/>
              </a:ext>
            </a:extLst>
          </p:cNvPr>
          <p:cNvPicPr>
            <a:picLocks noChangeAspect="1"/>
          </p:cNvPicPr>
          <p:nvPr/>
        </p:nvPicPr>
        <p:blipFill rotWithShape="1">
          <a:blip r:embed="rId3"/>
          <a:srcRect l="31944" r="2462"/>
          <a:stretch/>
        </p:blipFill>
        <p:spPr>
          <a:xfrm>
            <a:off x="6083162" y="759254"/>
            <a:ext cx="5238340" cy="5330650"/>
          </a:xfrm>
          <a:prstGeom prst="rect">
            <a:avLst/>
          </a:prstGeom>
        </p:spPr>
      </p:pic>
      <p:graphicFrame>
        <p:nvGraphicFramePr>
          <p:cNvPr id="4" name="Content Placeholder 3" descr="SmartArt">
            <a:extLst>
              <a:ext uri="{FF2B5EF4-FFF2-40B4-BE49-F238E27FC236}">
                <a16:creationId xmlns:a16="http://schemas.microsoft.com/office/drawing/2014/main" id="{DFE8205B-4C0D-4F7E-A9F7-22AEE49E8EC0}"/>
              </a:ext>
            </a:extLst>
          </p:cNvPr>
          <p:cNvGraphicFramePr>
            <a:graphicFrameLocks noGrp="1"/>
          </p:cNvGraphicFramePr>
          <p:nvPr>
            <p:ph idx="1"/>
            <p:extLst>
              <p:ext uri="{D42A27DB-BD31-4B8C-83A1-F6EECF244321}">
                <p14:modId xmlns:p14="http://schemas.microsoft.com/office/powerpoint/2010/main" val="1418631724"/>
              </p:ext>
            </p:extLst>
          </p:nvPr>
        </p:nvGraphicFramePr>
        <p:xfrm>
          <a:off x="289249" y="2009955"/>
          <a:ext cx="4998962" cy="37750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968960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4A7FC5-56F0-4FE3-8383-04EE92963F2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Working">
            <a:extLst>
              <a:ext uri="{FF2B5EF4-FFF2-40B4-BE49-F238E27FC236}">
                <a16:creationId xmlns:a16="http://schemas.microsoft.com/office/drawing/2014/main" id="{BC829010-59E7-4B6E-AE76-EEE7D0ED0D8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 y="-1"/>
            <a:ext cx="12188932" cy="6858000"/>
          </a:xfrm>
          <a:prstGeom prst="rect">
            <a:avLst/>
          </a:prstGeom>
        </p:spPr>
      </p:pic>
      <p:sp>
        <p:nvSpPr>
          <p:cNvPr id="12" name="Rectangle 11">
            <a:extLst>
              <a:ext uri="{FF2B5EF4-FFF2-40B4-BE49-F238E27FC236}">
                <a16:creationId xmlns:a16="http://schemas.microsoft.com/office/drawing/2014/main" id="{DE6BEBC3-6A99-4A53-9835-9875E08415A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993299F-3E8A-4BF7-9C3D-B9F22CF94C4E}"/>
              </a:ext>
            </a:extLst>
          </p:cNvPr>
          <p:cNvSpPr>
            <a:spLocks noGrp="1"/>
          </p:cNvSpPr>
          <p:nvPr>
            <p:ph type="ctrTitle"/>
          </p:nvPr>
        </p:nvSpPr>
        <p:spPr>
          <a:xfrm>
            <a:off x="1069848" y="1298448"/>
            <a:ext cx="7315200" cy="2130552"/>
          </a:xfrm>
        </p:spPr>
        <p:txBody>
          <a:bodyPr>
            <a:normAutofit/>
          </a:bodyPr>
          <a:lstStyle/>
          <a:p>
            <a:r>
              <a:rPr lang="en-US" dirty="0"/>
              <a:t>Thank </a:t>
            </a:r>
            <a:r>
              <a:rPr lang="en-US" dirty="0" smtClean="0"/>
              <a:t>you</a:t>
            </a:r>
            <a:endParaRPr lang="en-US" dirty="0"/>
          </a:p>
        </p:txBody>
      </p:sp>
      <p:sp>
        <p:nvSpPr>
          <p:cNvPr id="3" name="Subtitle 2">
            <a:extLst>
              <a:ext uri="{FF2B5EF4-FFF2-40B4-BE49-F238E27FC236}">
                <a16:creationId xmlns:a16="http://schemas.microsoft.com/office/drawing/2014/main" id="{EF6083A9-53C1-4358-80D7-727411C121D9}"/>
              </a:ext>
            </a:extLst>
          </p:cNvPr>
          <p:cNvSpPr>
            <a:spLocks noGrp="1"/>
          </p:cNvSpPr>
          <p:nvPr>
            <p:ph type="subTitle" idx="1"/>
          </p:nvPr>
        </p:nvSpPr>
        <p:spPr>
          <a:xfrm>
            <a:off x="1100015" y="3454094"/>
            <a:ext cx="7315200" cy="2130552"/>
          </a:xfrm>
        </p:spPr>
        <p:txBody>
          <a:bodyPr>
            <a:normAutofit/>
          </a:bodyPr>
          <a:lstStyle/>
          <a:p>
            <a:endParaRPr lang="en-US" dirty="0"/>
          </a:p>
        </p:txBody>
      </p:sp>
      <p:sp>
        <p:nvSpPr>
          <p:cNvPr id="14" name="Rectangle 13">
            <a:extLst>
              <a:ext uri="{FF2B5EF4-FFF2-40B4-BE49-F238E27FC236}">
                <a16:creationId xmlns:a16="http://schemas.microsoft.com/office/drawing/2014/main" id="{D1006911-EDB8-4CDF-AEAA-A3FA060851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58169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DA178560-78C9-4CB5-BE46-05302CDA8E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multiple people looking at blueprints&#10;">
            <a:extLst>
              <a:ext uri="{FF2B5EF4-FFF2-40B4-BE49-F238E27FC236}">
                <a16:creationId xmlns:a16="http://schemas.microsoft.com/office/drawing/2014/main" id="{DC582F7A-0108-4267-A3E3-CA43CDA209C6}"/>
              </a:ext>
            </a:extLst>
          </p:cNvPr>
          <p:cNvPicPr>
            <a:picLocks noChangeAspect="1"/>
          </p:cNvPicPr>
          <p:nvPr/>
        </p:nvPicPr>
        <p:blipFill rotWithShape="1">
          <a:blip r:embed="rId3"/>
          <a:srcRect l="25"/>
          <a:stretch/>
        </p:blipFill>
        <p:spPr>
          <a:xfrm>
            <a:off x="10980" y="-75987"/>
            <a:ext cx="12188932" cy="6858000"/>
          </a:xfrm>
          <a:prstGeom prst="rect">
            <a:avLst/>
          </a:prstGeom>
        </p:spPr>
      </p:pic>
      <p:sp>
        <p:nvSpPr>
          <p:cNvPr id="34" name="Rectangle 33">
            <a:extLst>
              <a:ext uri="{FF2B5EF4-FFF2-40B4-BE49-F238E27FC236}">
                <a16:creationId xmlns:a16="http://schemas.microsoft.com/office/drawing/2014/main" id="{69461EC9-A94F-4225-B526-5C862F340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8492750-E12D-4995-ABCB-5BB846060890}"/>
              </a:ext>
            </a:extLst>
          </p:cNvPr>
          <p:cNvSpPr>
            <a:spLocks noGrp="1"/>
          </p:cNvSpPr>
          <p:nvPr>
            <p:ph type="title"/>
          </p:nvPr>
        </p:nvSpPr>
        <p:spPr>
          <a:xfrm>
            <a:off x="252919" y="1123837"/>
            <a:ext cx="2947482" cy="4601183"/>
          </a:xfrm>
        </p:spPr>
        <p:txBody>
          <a:bodyPr>
            <a:normAutofit/>
          </a:bodyPr>
          <a:lstStyle/>
          <a:p>
            <a:r>
              <a:rPr lang="en-US" dirty="0" smtClean="0"/>
              <a:t>The background of our project</a:t>
            </a:r>
            <a:endParaRPr lang="en-US" dirty="0"/>
          </a:p>
        </p:txBody>
      </p:sp>
      <p:sp>
        <p:nvSpPr>
          <p:cNvPr id="36" name="Rectangle 35">
            <a:extLst>
              <a:ext uri="{FF2B5EF4-FFF2-40B4-BE49-F238E27FC236}">
                <a16:creationId xmlns:a16="http://schemas.microsoft.com/office/drawing/2014/main" id="{D87160F7-FCB2-48B7-8BB8-BEFF45F6BF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97130" y="754144"/>
            <a:ext cx="7865196" cy="533576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E9282B84-621E-4580-80B7-222118AE446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itle 1">
            <a:extLst>
              <a:ext uri="{FF2B5EF4-FFF2-40B4-BE49-F238E27FC236}">
                <a16:creationId xmlns:a16="http://schemas.microsoft.com/office/drawing/2014/main" id="{28492750-E12D-4995-ABCB-5BB846060890}"/>
              </a:ext>
            </a:extLst>
          </p:cNvPr>
          <p:cNvSpPr txBox="1">
            <a:spLocks/>
          </p:cNvSpPr>
          <p:nvPr/>
        </p:nvSpPr>
        <p:spPr>
          <a:xfrm>
            <a:off x="3765732" y="2398143"/>
            <a:ext cx="7727991" cy="22770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nSpc>
                <a:spcPct val="150000"/>
              </a:lnSpc>
            </a:pPr>
            <a:r>
              <a:rPr lang="en-US" sz="2400" dirty="0">
                <a:solidFill>
                  <a:schemeClr val="tx1"/>
                </a:solidFill>
                <a:latin typeface="Eras Medium ITC" panose="020B0602030504020804" pitchFamily="34" charset="0"/>
              </a:rPr>
              <a:t>Golden Expedition and </a:t>
            </a:r>
            <a:r>
              <a:rPr lang="en-US" sz="2400" dirty="0" err="1" smtClean="0">
                <a:solidFill>
                  <a:schemeClr val="tx1"/>
                </a:solidFill>
                <a:latin typeface="Eras Medium ITC" panose="020B0602030504020804" pitchFamily="34" charset="0"/>
              </a:rPr>
              <a:t>Dropshipping</a:t>
            </a:r>
            <a:r>
              <a:rPr lang="en-US" sz="2400" dirty="0" smtClean="0">
                <a:solidFill>
                  <a:schemeClr val="tx1"/>
                </a:solidFill>
                <a:latin typeface="Eras Medium ITC" panose="020B0602030504020804" pitchFamily="34" charset="0"/>
              </a:rPr>
              <a:t> </a:t>
            </a:r>
            <a:r>
              <a:rPr lang="en-US" sz="2400" dirty="0">
                <a:solidFill>
                  <a:schemeClr val="tx1"/>
                </a:solidFill>
                <a:latin typeface="Eras Medium ITC" panose="020B0602030504020804" pitchFamily="34" charset="0"/>
              </a:rPr>
              <a:t>is a company engaged in expedition and </a:t>
            </a:r>
            <a:r>
              <a:rPr lang="en-US" sz="2400" dirty="0" err="1" smtClean="0">
                <a:solidFill>
                  <a:schemeClr val="tx1"/>
                </a:solidFill>
                <a:latin typeface="Eras Medium ITC" panose="020B0602030504020804" pitchFamily="34" charset="0"/>
              </a:rPr>
              <a:t>dropshipping</a:t>
            </a:r>
            <a:r>
              <a:rPr lang="en-US" sz="2400" dirty="0" smtClean="0">
                <a:solidFill>
                  <a:schemeClr val="tx1"/>
                </a:solidFill>
                <a:latin typeface="Eras Medium ITC" panose="020B0602030504020804" pitchFamily="34" charset="0"/>
              </a:rPr>
              <a:t> </a:t>
            </a:r>
            <a:r>
              <a:rPr lang="en-US" sz="2400" dirty="0">
                <a:solidFill>
                  <a:schemeClr val="tx1"/>
                </a:solidFill>
                <a:latin typeface="Eras Medium ITC" panose="020B0602030504020804" pitchFamily="34" charset="0"/>
              </a:rPr>
              <a:t>that covers </a:t>
            </a:r>
            <a:r>
              <a:rPr lang="en-US" sz="2400" dirty="0" smtClean="0">
                <a:solidFill>
                  <a:schemeClr val="tx1"/>
                </a:solidFill>
                <a:latin typeface="Eras Medium ITC" panose="020B0602030504020804" pitchFamily="34" charset="0"/>
              </a:rPr>
              <a:t>all district in </a:t>
            </a:r>
            <a:r>
              <a:rPr lang="en-US" sz="2400" dirty="0" err="1" smtClean="0">
                <a:solidFill>
                  <a:schemeClr val="tx1"/>
                </a:solidFill>
                <a:latin typeface="Eras Medium ITC" panose="020B0602030504020804" pitchFamily="34" charset="0"/>
              </a:rPr>
              <a:t>jakarta</a:t>
            </a:r>
            <a:r>
              <a:rPr lang="en-US" sz="2400" dirty="0" smtClean="0">
                <a:solidFill>
                  <a:schemeClr val="tx1"/>
                </a:solidFill>
                <a:latin typeface="Eras Medium ITC" panose="020B0602030504020804" pitchFamily="34" charset="0"/>
              </a:rPr>
              <a:t>, </a:t>
            </a:r>
            <a:r>
              <a:rPr lang="en-US" sz="2400" dirty="0">
                <a:solidFill>
                  <a:schemeClr val="tx1"/>
                </a:solidFill>
                <a:latin typeface="Eras Medium ITC" panose="020B0602030504020804" pitchFamily="34" charset="0"/>
              </a:rPr>
              <a:t>looking at problems that occur in several countries for office workers, who do not have time to collect goods. We as an expedition and </a:t>
            </a:r>
            <a:r>
              <a:rPr lang="en-US" sz="2400" dirty="0" err="1" smtClean="0">
                <a:solidFill>
                  <a:schemeClr val="tx1"/>
                </a:solidFill>
                <a:latin typeface="Eras Medium ITC" panose="020B0602030504020804" pitchFamily="34" charset="0"/>
              </a:rPr>
              <a:t>dropshipping</a:t>
            </a:r>
            <a:r>
              <a:rPr lang="en-US" sz="2400" dirty="0" smtClean="0">
                <a:solidFill>
                  <a:schemeClr val="tx1"/>
                </a:solidFill>
                <a:latin typeface="Eras Medium ITC" panose="020B0602030504020804" pitchFamily="34" charset="0"/>
              </a:rPr>
              <a:t> </a:t>
            </a:r>
            <a:r>
              <a:rPr lang="en-US" sz="2400" dirty="0">
                <a:solidFill>
                  <a:schemeClr val="tx1"/>
                </a:solidFill>
                <a:latin typeface="Eras Medium ITC" panose="020B0602030504020804" pitchFamily="34" charset="0"/>
              </a:rPr>
              <a:t>service provide </a:t>
            </a:r>
            <a:r>
              <a:rPr lang="en-US" sz="2400" dirty="0" smtClean="0">
                <a:solidFill>
                  <a:schemeClr val="tx1"/>
                </a:solidFill>
                <a:latin typeface="Eras Medium ITC" panose="020B0602030504020804" pitchFamily="34" charset="0"/>
              </a:rPr>
              <a:t>storages </a:t>
            </a:r>
            <a:r>
              <a:rPr lang="en-US" sz="2400" dirty="0">
                <a:solidFill>
                  <a:schemeClr val="tx1"/>
                </a:solidFill>
                <a:latin typeface="Eras Medium ITC" panose="020B0602030504020804" pitchFamily="34" charset="0"/>
              </a:rPr>
              <a:t>closest to make it easier and can be reached from where the recipient (worker) lives.</a:t>
            </a:r>
          </a:p>
        </p:txBody>
      </p:sp>
    </p:spTree>
    <p:extLst>
      <p:ext uri="{BB962C8B-B14F-4D97-AF65-F5344CB8AC3E}">
        <p14:creationId xmlns:p14="http://schemas.microsoft.com/office/powerpoint/2010/main" val="11159164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DA178560-78C9-4CB5-BE46-05302CDA8E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multiple people looking at blueprints&#10;">
            <a:extLst>
              <a:ext uri="{FF2B5EF4-FFF2-40B4-BE49-F238E27FC236}">
                <a16:creationId xmlns:a16="http://schemas.microsoft.com/office/drawing/2014/main" id="{DC582F7A-0108-4267-A3E3-CA43CDA209C6}"/>
              </a:ext>
            </a:extLst>
          </p:cNvPr>
          <p:cNvPicPr>
            <a:picLocks noChangeAspect="1"/>
          </p:cNvPicPr>
          <p:nvPr/>
        </p:nvPicPr>
        <p:blipFill rotWithShape="1">
          <a:blip r:embed="rId3"/>
          <a:srcRect l="25"/>
          <a:stretch/>
        </p:blipFill>
        <p:spPr>
          <a:xfrm>
            <a:off x="-7912" y="-24228"/>
            <a:ext cx="12188932" cy="6858000"/>
          </a:xfrm>
          <a:prstGeom prst="rect">
            <a:avLst/>
          </a:prstGeom>
        </p:spPr>
      </p:pic>
      <p:sp>
        <p:nvSpPr>
          <p:cNvPr id="34" name="Rectangle 33">
            <a:extLst>
              <a:ext uri="{FF2B5EF4-FFF2-40B4-BE49-F238E27FC236}">
                <a16:creationId xmlns:a16="http://schemas.microsoft.com/office/drawing/2014/main" id="{69461EC9-A94F-4225-B526-5C862F340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8492750-E12D-4995-ABCB-5BB846060890}"/>
              </a:ext>
            </a:extLst>
          </p:cNvPr>
          <p:cNvSpPr>
            <a:spLocks noGrp="1"/>
          </p:cNvSpPr>
          <p:nvPr>
            <p:ph type="title"/>
          </p:nvPr>
        </p:nvSpPr>
        <p:spPr>
          <a:xfrm>
            <a:off x="252919" y="1123837"/>
            <a:ext cx="2947482" cy="4601183"/>
          </a:xfrm>
        </p:spPr>
        <p:txBody>
          <a:bodyPr>
            <a:normAutofit/>
          </a:bodyPr>
          <a:lstStyle/>
          <a:p>
            <a:r>
              <a:rPr lang="en-US" dirty="0" smtClean="0"/>
              <a:t>Endpoint our project</a:t>
            </a:r>
            <a:endParaRPr lang="en-US" dirty="0"/>
          </a:p>
        </p:txBody>
      </p:sp>
      <p:sp>
        <p:nvSpPr>
          <p:cNvPr id="36" name="Rectangle 35">
            <a:extLst>
              <a:ext uri="{FF2B5EF4-FFF2-40B4-BE49-F238E27FC236}">
                <a16:creationId xmlns:a16="http://schemas.microsoft.com/office/drawing/2014/main" id="{D87160F7-FCB2-48B7-8BB8-BEFF45F6BF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97130" y="754144"/>
            <a:ext cx="7865196" cy="533576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E9282B84-621E-4580-80B7-222118AE446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descr="Icon SmartArt placeholder ">
            <a:extLst>
              <a:ext uri="{FF2B5EF4-FFF2-40B4-BE49-F238E27FC236}">
                <a16:creationId xmlns:a16="http://schemas.microsoft.com/office/drawing/2014/main" id="{F5DF3745-CCEE-4BD3-9E49-A25F9124ACF6}"/>
              </a:ext>
            </a:extLst>
          </p:cNvPr>
          <p:cNvGraphicFramePr>
            <a:graphicFrameLocks noGrp="1"/>
          </p:cNvGraphicFramePr>
          <p:nvPr>
            <p:ph idx="1"/>
            <p:extLst>
              <p:ext uri="{D42A27DB-BD31-4B8C-83A1-F6EECF244321}">
                <p14:modId xmlns:p14="http://schemas.microsoft.com/office/powerpoint/2010/main" val="2191333607"/>
              </p:ext>
            </p:extLst>
          </p:nvPr>
        </p:nvGraphicFramePr>
        <p:xfrm>
          <a:off x="3972128" y="971056"/>
          <a:ext cx="7315200" cy="34888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248108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1298448"/>
            <a:ext cx="7315200" cy="832277"/>
          </a:xfrm>
        </p:spPr>
        <p:txBody>
          <a:bodyPr>
            <a:normAutofit fontScale="90000"/>
          </a:bodyPr>
          <a:lstStyle/>
          <a:p>
            <a:pPr algn="ctr"/>
            <a:r>
              <a:rPr lang="en-US" dirty="0" smtClean="0"/>
              <a:t>TIME</a:t>
            </a:r>
            <a:endParaRPr lang="en-US" dirty="0"/>
          </a:p>
        </p:txBody>
      </p:sp>
      <p:sp>
        <p:nvSpPr>
          <p:cNvPr id="3" name="Subtitle 2"/>
          <p:cNvSpPr>
            <a:spLocks noGrp="1"/>
          </p:cNvSpPr>
          <p:nvPr>
            <p:ph type="subTitle" idx="1"/>
          </p:nvPr>
        </p:nvSpPr>
        <p:spPr>
          <a:xfrm>
            <a:off x="422694" y="2242868"/>
            <a:ext cx="8298612" cy="2001328"/>
          </a:xfrm>
        </p:spPr>
        <p:txBody>
          <a:bodyPr>
            <a:normAutofit/>
          </a:bodyPr>
          <a:lstStyle/>
          <a:p>
            <a:r>
              <a:rPr lang="en-US" sz="3200" dirty="0"/>
              <a:t>Helping workers who are struggling to provide at any time on weekends or working days for the shipment they are waiting for</a:t>
            </a:r>
          </a:p>
        </p:txBody>
      </p:sp>
    </p:spTree>
    <p:extLst>
      <p:ext uri="{BB962C8B-B14F-4D97-AF65-F5344CB8AC3E}">
        <p14:creationId xmlns:p14="http://schemas.microsoft.com/office/powerpoint/2010/main" val="19572911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1298448"/>
            <a:ext cx="7315200" cy="832277"/>
          </a:xfrm>
        </p:spPr>
        <p:txBody>
          <a:bodyPr>
            <a:normAutofit fontScale="90000"/>
          </a:bodyPr>
          <a:lstStyle/>
          <a:p>
            <a:pPr algn="ctr"/>
            <a:r>
              <a:rPr lang="en-US" dirty="0" smtClean="0"/>
              <a:t>ACCURACY</a:t>
            </a:r>
            <a:endParaRPr lang="en-US" dirty="0"/>
          </a:p>
        </p:txBody>
      </p:sp>
      <p:sp>
        <p:nvSpPr>
          <p:cNvPr id="3" name="Subtitle 2"/>
          <p:cNvSpPr>
            <a:spLocks noGrp="1"/>
          </p:cNvSpPr>
          <p:nvPr>
            <p:ph type="subTitle" idx="1"/>
          </p:nvPr>
        </p:nvSpPr>
        <p:spPr>
          <a:xfrm>
            <a:off x="422694" y="2242868"/>
            <a:ext cx="8298612" cy="2001328"/>
          </a:xfrm>
        </p:spPr>
        <p:txBody>
          <a:bodyPr>
            <a:normAutofit/>
          </a:bodyPr>
          <a:lstStyle/>
          <a:p>
            <a:r>
              <a:rPr lang="en-US" sz="3200" dirty="0"/>
              <a:t>help the accuracy of the goods the user receives, with a </a:t>
            </a:r>
            <a:r>
              <a:rPr lang="en-US" sz="3200" dirty="0" err="1"/>
              <a:t>qr</a:t>
            </a:r>
            <a:r>
              <a:rPr lang="en-US" sz="3200" dirty="0"/>
              <a:t> scan provided when the user will take the goods in our storage, or when the goods have arrived at the user's address</a:t>
            </a:r>
          </a:p>
        </p:txBody>
      </p:sp>
    </p:spTree>
    <p:extLst>
      <p:ext uri="{BB962C8B-B14F-4D97-AF65-F5344CB8AC3E}">
        <p14:creationId xmlns:p14="http://schemas.microsoft.com/office/powerpoint/2010/main" val="33779242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1298448"/>
            <a:ext cx="7315200" cy="832277"/>
          </a:xfrm>
        </p:spPr>
        <p:txBody>
          <a:bodyPr>
            <a:normAutofit fontScale="90000"/>
          </a:bodyPr>
          <a:lstStyle/>
          <a:p>
            <a:pPr algn="ctr"/>
            <a:r>
              <a:rPr lang="en-US" dirty="0" smtClean="0"/>
              <a:t>STORAGE</a:t>
            </a:r>
            <a:endParaRPr lang="en-US" dirty="0"/>
          </a:p>
        </p:txBody>
      </p:sp>
      <p:sp>
        <p:nvSpPr>
          <p:cNvPr id="3" name="Subtitle 2"/>
          <p:cNvSpPr>
            <a:spLocks noGrp="1"/>
          </p:cNvSpPr>
          <p:nvPr>
            <p:ph type="subTitle" idx="1"/>
          </p:nvPr>
        </p:nvSpPr>
        <p:spPr>
          <a:xfrm>
            <a:off x="422694" y="2242868"/>
            <a:ext cx="8298612" cy="2001328"/>
          </a:xfrm>
        </p:spPr>
        <p:txBody>
          <a:bodyPr>
            <a:normAutofit fontScale="92500" lnSpcReduction="10000"/>
          </a:bodyPr>
          <a:lstStyle/>
          <a:p>
            <a:r>
              <a:rPr lang="en-US" sz="3200" dirty="0"/>
              <a:t>storage areas that are arranged with what we provide in each district, the area that we cover around the districts in Jakarta and we will develop it again later for the whole of Indonesia and internationally</a:t>
            </a:r>
          </a:p>
        </p:txBody>
      </p:sp>
    </p:spTree>
    <p:extLst>
      <p:ext uri="{BB962C8B-B14F-4D97-AF65-F5344CB8AC3E}">
        <p14:creationId xmlns:p14="http://schemas.microsoft.com/office/powerpoint/2010/main" val="41034501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in our project</a:t>
            </a:r>
            <a:endParaRPr lang="en-US" dirty="0"/>
          </a:p>
        </p:txBody>
      </p:sp>
      <p:sp>
        <p:nvSpPr>
          <p:cNvPr id="3" name="Content Placeholder 2"/>
          <p:cNvSpPr>
            <a:spLocks noGrp="1"/>
          </p:cNvSpPr>
          <p:nvPr>
            <p:ph idx="1"/>
          </p:nvPr>
        </p:nvSpPr>
        <p:spPr/>
        <p:txBody>
          <a:bodyPr/>
          <a:lstStyle/>
          <a:p>
            <a:pPr marL="0" indent="0" algn="ctr">
              <a:buNone/>
            </a:pPr>
            <a:endParaRPr lang="en-US" dirty="0"/>
          </a:p>
          <a:p>
            <a:r>
              <a:rPr lang="en-US" dirty="0"/>
              <a:t>we integrate with data </a:t>
            </a:r>
            <a:endParaRPr lang="en-US" dirty="0" smtClean="0"/>
          </a:p>
          <a:p>
            <a:pPr marL="0" indent="0">
              <a:buNone/>
            </a:pPr>
            <a:r>
              <a:rPr lang="en-US" dirty="0" smtClean="0"/>
              <a:t>    scanning</a:t>
            </a:r>
          </a:p>
          <a:p>
            <a:r>
              <a:rPr lang="en-US" dirty="0"/>
              <a:t>to help workers who are </a:t>
            </a:r>
            <a:endParaRPr lang="en-US" dirty="0" smtClean="0"/>
          </a:p>
          <a:p>
            <a:pPr marL="0" indent="0">
              <a:buNone/>
            </a:pPr>
            <a:r>
              <a:rPr lang="en-US" dirty="0"/>
              <a:t> </a:t>
            </a:r>
            <a:r>
              <a:rPr lang="en-US" dirty="0" smtClean="0"/>
              <a:t>   busy </a:t>
            </a:r>
            <a:r>
              <a:rPr lang="en-US" dirty="0"/>
              <a:t>dividing their time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4325" y="756580"/>
            <a:ext cx="3867771" cy="5335696"/>
          </a:xfrm>
          <a:prstGeom prst="rect">
            <a:avLst/>
          </a:prstGeom>
        </p:spPr>
      </p:pic>
    </p:spTree>
    <p:extLst>
      <p:ext uri="{BB962C8B-B14F-4D97-AF65-F5344CB8AC3E}">
        <p14:creationId xmlns:p14="http://schemas.microsoft.com/office/powerpoint/2010/main" val="3775085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7606" y="4201064"/>
            <a:ext cx="8390180" cy="2504492"/>
          </a:xfrm>
        </p:spPr>
        <p:txBody>
          <a:bodyPr/>
          <a:lstStyle/>
          <a:p>
            <a:r>
              <a:rPr lang="en-US" dirty="0" err="1" smtClean="0">
                <a:solidFill>
                  <a:schemeClr val="tx1"/>
                </a:solidFill>
              </a:rPr>
              <a:t>Realtime</a:t>
            </a:r>
            <a:r>
              <a:rPr lang="en-US" dirty="0" smtClean="0">
                <a:solidFill>
                  <a:schemeClr val="tx1"/>
                </a:solidFill>
              </a:rPr>
              <a:t> chat from the storage and customer</a:t>
            </a:r>
            <a:endParaRPr lang="en-US" dirty="0">
              <a:solidFill>
                <a:schemeClr val="tx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2694" y="737323"/>
            <a:ext cx="6667500" cy="4157932"/>
          </a:xfrm>
        </p:spPr>
      </p:pic>
      <p:sp>
        <p:nvSpPr>
          <p:cNvPr id="5" name="Title 1"/>
          <p:cNvSpPr txBox="1">
            <a:spLocks/>
          </p:cNvSpPr>
          <p:nvPr/>
        </p:nvSpPr>
        <p:spPr>
          <a:xfrm>
            <a:off x="405319" y="12762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smtClean="0"/>
              <a:t>Features in our project</a:t>
            </a:r>
            <a:endParaRPr lang="en-US" dirty="0"/>
          </a:p>
        </p:txBody>
      </p:sp>
    </p:spTree>
    <p:extLst>
      <p:ext uri="{BB962C8B-B14F-4D97-AF65-F5344CB8AC3E}">
        <p14:creationId xmlns:p14="http://schemas.microsoft.com/office/powerpoint/2010/main" val="3838100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7804" y="983411"/>
            <a:ext cx="8617788" cy="966159"/>
          </a:xfrm>
        </p:spPr>
        <p:txBody>
          <a:bodyPr>
            <a:normAutofit/>
          </a:bodyPr>
          <a:lstStyle/>
          <a:p>
            <a:r>
              <a:rPr lang="en-US" dirty="0" err="1" smtClean="0"/>
              <a:t>Bussiness</a:t>
            </a:r>
            <a:r>
              <a:rPr lang="en-US" dirty="0" smtClean="0"/>
              <a:t> </a:t>
            </a:r>
            <a:r>
              <a:rPr lang="en-US" dirty="0" err="1" smtClean="0"/>
              <a:t>procces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46658533"/>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Props1.xml><?xml version="1.0" encoding="utf-8"?>
<ds:datastoreItem xmlns:ds="http://schemas.openxmlformats.org/officeDocument/2006/customXml" ds:itemID="{3C62D4C9-FB7C-42A5-9239-CABAB80115FB}">
  <ds:schemaRefs>
    <ds:schemaRef ds:uri="http://schemas.microsoft.com/sharepoint/v3/contenttype/forms"/>
  </ds:schemaRefs>
</ds:datastoreItem>
</file>

<file path=customXml/itemProps2.xml><?xml version="1.0" encoding="utf-8"?>
<ds:datastoreItem xmlns:ds="http://schemas.openxmlformats.org/officeDocument/2006/customXml" ds:itemID="{7885ACEB-CF5E-44CD-BB7E-D39F90AC53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B7BB97-A62F-4534-888F-505637578A57}">
  <ds:schemaRefs>
    <ds:schemaRef ds:uri="http://schemas.microsoft.com/office/infopath/2007/PartnerControls"/>
    <ds:schemaRef ds:uri="http://purl.org/dc/elements/1.1/"/>
    <ds:schemaRef ds:uri="http://schemas.microsoft.com/office/2006/documentManagement/types"/>
    <ds:schemaRef ds:uri="http://www.w3.org/XML/1998/namespace"/>
    <ds:schemaRef ds:uri="http://purl.org/dc/terms/"/>
    <ds:schemaRef ds:uri="http://purl.org/dc/dcmitype/"/>
    <ds:schemaRef ds:uri="http://schemas.openxmlformats.org/package/2006/metadata/core-properties"/>
    <ds:schemaRef ds:uri="16c05727-aa75-4e4a-9b5f-8a80a1165891"/>
    <ds:schemaRef ds:uri="71af3243-3dd4-4a8d-8c0d-dd76da1f02a5"/>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Architecture design</Template>
  <TotalTime>0</TotalTime>
  <Words>308</Words>
  <Application>Microsoft Office PowerPoint</Application>
  <PresentationFormat>Widescreen</PresentationFormat>
  <Paragraphs>39</Paragraphs>
  <Slides>12</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Corbel</vt:lpstr>
      <vt:lpstr>Eras Medium ITC</vt:lpstr>
      <vt:lpstr>Wingdings 2</vt:lpstr>
      <vt:lpstr>Frame</vt:lpstr>
      <vt:lpstr>GOLDEN EXPEDITIONS &amp; DROPSIPPHING</vt:lpstr>
      <vt:lpstr>The background of our project</vt:lpstr>
      <vt:lpstr>Endpoint our project</vt:lpstr>
      <vt:lpstr>TIME</vt:lpstr>
      <vt:lpstr>ACCURACY</vt:lpstr>
      <vt:lpstr>STORAGE</vt:lpstr>
      <vt:lpstr>Features in our project</vt:lpstr>
      <vt:lpstr>Realtime chat from the storage and customer</vt:lpstr>
      <vt:lpstr>Bussiness procces</vt:lpstr>
      <vt:lpstr>Why the reason use from our app</vt:lpstr>
      <vt:lpstr>workflow of our project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2020-01-05T14:32:03Z</dcterms:created>
  <dcterms:modified xsi:type="dcterms:W3CDTF">2020-01-06T05:01:55Z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